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288" r:id="rId5"/>
    <p:sldId id="292" r:id="rId6"/>
    <p:sldId id="257" r:id="rId7"/>
    <p:sldId id="298" r:id="rId8"/>
    <p:sldId id="299" r:id="rId9"/>
    <p:sldId id="281" r:id="rId10"/>
    <p:sldId id="275" r:id="rId11"/>
    <p:sldId id="293" r:id="rId12"/>
    <p:sldId id="295" r:id="rId13"/>
    <p:sldId id="294" r:id="rId14"/>
    <p:sldId id="259" r:id="rId15"/>
    <p:sldId id="289" r:id="rId16"/>
    <p:sldId id="267" r:id="rId17"/>
    <p:sldId id="297" r:id="rId18"/>
    <p:sldId id="300"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559" autoAdjust="0"/>
    <p:restoredTop sz="94660"/>
  </p:normalViewPr>
  <p:slideViewPr>
    <p:cSldViewPr>
      <p:cViewPr varScale="1">
        <p:scale>
          <a:sx n="111" d="100"/>
          <a:sy n="111" d="100"/>
        </p:scale>
        <p:origin x="78" y="114"/>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_rels/data2.xml.rels><?xml version="1.0" encoding="UTF-8" standalone="yes"?>
<Relationships xmlns="http://schemas.openxmlformats.org/package/2006/relationships"><Relationship Id="rId1" Type="http://schemas.openxmlformats.org/officeDocument/2006/relationships/image" Target="../media/image17.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C184EC-9077-48FE-A257-FAA5D8D2CB5F}" type="doc">
      <dgm:prSet loTypeId="urn:microsoft.com/office/officeart/2005/8/layout/target3" loCatId="list" qsTypeId="urn:microsoft.com/office/officeart/2005/8/quickstyle/3d4" qsCatId="3D" csTypeId="urn:microsoft.com/office/officeart/2005/8/colors/accent1_2" csCatId="accent1" phldr="1"/>
      <dgm:spPr/>
      <dgm:t>
        <a:bodyPr/>
        <a:lstStyle/>
        <a:p>
          <a:endParaRPr lang="en-US"/>
        </a:p>
      </dgm:t>
    </dgm:pt>
    <dgm:pt modelId="{0327DB14-FB59-4408-8062-DCF0AE7A0A87}">
      <dgm:prSet phldrT="[Text]"/>
      <dgm:spPr/>
      <dgm:t>
        <a:bodyPr/>
        <a:lstStyle/>
        <a:p>
          <a:r>
            <a:rPr lang="en-US" b="1" dirty="0" smtClean="0"/>
            <a:t>Overall Control &amp; Data Mine</a:t>
          </a:r>
          <a:endParaRPr lang="en-US" b="1" dirty="0"/>
        </a:p>
      </dgm:t>
    </dgm:pt>
    <dgm:pt modelId="{E91D3E88-339A-4FBF-886E-21F596F0811B}" type="parTrans" cxnId="{071BF0E9-82B1-4647-9B80-796919CFC7B4}">
      <dgm:prSet/>
      <dgm:spPr/>
      <dgm:t>
        <a:bodyPr/>
        <a:lstStyle/>
        <a:p>
          <a:endParaRPr lang="en-US"/>
        </a:p>
      </dgm:t>
    </dgm:pt>
    <dgm:pt modelId="{DDC09FAA-DBDC-4575-9E82-361CDE798E0E}" type="sibTrans" cxnId="{071BF0E9-82B1-4647-9B80-796919CFC7B4}">
      <dgm:prSet/>
      <dgm:spPr/>
      <dgm:t>
        <a:bodyPr/>
        <a:lstStyle/>
        <a:p>
          <a:endParaRPr lang="en-US"/>
        </a:p>
      </dgm:t>
    </dgm:pt>
    <dgm:pt modelId="{4C550762-17C7-423E-9EB0-2681C5E1ABD6}">
      <dgm:prSet phldrT="[Text]"/>
      <dgm:spPr/>
      <dgm:t>
        <a:bodyPr/>
        <a:lstStyle/>
        <a:p>
          <a:pPr marL="1087438" indent="-173038"/>
          <a:r>
            <a:rPr lang="en-US" dirty="0" smtClean="0"/>
            <a:t>MEP System Integrator</a:t>
          </a:r>
          <a:endParaRPr lang="en-US" dirty="0"/>
        </a:p>
      </dgm:t>
    </dgm:pt>
    <dgm:pt modelId="{5BCAD632-A130-4658-B80F-CFB92BCA75AD}" type="parTrans" cxnId="{1CC98E81-06EF-4AB2-A406-BB7B9103A632}">
      <dgm:prSet/>
      <dgm:spPr/>
      <dgm:t>
        <a:bodyPr/>
        <a:lstStyle/>
        <a:p>
          <a:endParaRPr lang="en-US"/>
        </a:p>
      </dgm:t>
    </dgm:pt>
    <dgm:pt modelId="{53C37839-BD60-4E0E-A347-D5CC89143D96}" type="sibTrans" cxnId="{1CC98E81-06EF-4AB2-A406-BB7B9103A632}">
      <dgm:prSet/>
      <dgm:spPr/>
      <dgm:t>
        <a:bodyPr/>
        <a:lstStyle/>
        <a:p>
          <a:endParaRPr lang="en-US"/>
        </a:p>
      </dgm:t>
    </dgm:pt>
    <dgm:pt modelId="{341F0A69-4D51-42D7-8BE6-A23D480A3BC1}">
      <dgm:prSet phldrT="[Text]"/>
      <dgm:spPr/>
      <dgm:t>
        <a:bodyPr/>
        <a:lstStyle/>
        <a:p>
          <a:pPr marL="1087438" indent="-173038"/>
          <a:r>
            <a:rPr lang="en-US" dirty="0" smtClean="0"/>
            <a:t>Facility Dashboard</a:t>
          </a:r>
          <a:endParaRPr lang="en-US" dirty="0"/>
        </a:p>
      </dgm:t>
    </dgm:pt>
    <dgm:pt modelId="{59B9F0DB-5BCB-46DE-89D3-09B1492C19E3}" type="parTrans" cxnId="{6CD3F1E2-44B7-4D32-B57E-97B44FD97F61}">
      <dgm:prSet/>
      <dgm:spPr/>
      <dgm:t>
        <a:bodyPr/>
        <a:lstStyle/>
        <a:p>
          <a:endParaRPr lang="en-US"/>
        </a:p>
      </dgm:t>
    </dgm:pt>
    <dgm:pt modelId="{B62874B5-2785-4D46-AF3D-E7D03F2CCFDC}" type="sibTrans" cxnId="{6CD3F1E2-44B7-4D32-B57E-97B44FD97F61}">
      <dgm:prSet/>
      <dgm:spPr/>
      <dgm:t>
        <a:bodyPr/>
        <a:lstStyle/>
        <a:p>
          <a:endParaRPr lang="en-US"/>
        </a:p>
      </dgm:t>
    </dgm:pt>
    <dgm:pt modelId="{DEFB150D-3BF3-482C-A4FC-F312BDE8D4EA}">
      <dgm:prSet phldrT="[Text]"/>
      <dgm:spPr/>
      <dgm:t>
        <a:bodyPr/>
        <a:lstStyle/>
        <a:p>
          <a:r>
            <a:rPr lang="en-US" b="1" dirty="0" smtClean="0"/>
            <a:t>Interconnection</a:t>
          </a:r>
          <a:endParaRPr lang="en-US" b="1" dirty="0"/>
        </a:p>
      </dgm:t>
    </dgm:pt>
    <dgm:pt modelId="{88674A38-D4C6-4CDE-BCF7-FD006217E5DC}" type="parTrans" cxnId="{36D26F0E-D213-4290-B7E4-3A2978AF5ED2}">
      <dgm:prSet/>
      <dgm:spPr/>
      <dgm:t>
        <a:bodyPr/>
        <a:lstStyle/>
        <a:p>
          <a:endParaRPr lang="en-US"/>
        </a:p>
      </dgm:t>
    </dgm:pt>
    <dgm:pt modelId="{F7E349C0-02ED-4930-BEAA-8F64CA3663F9}" type="sibTrans" cxnId="{36D26F0E-D213-4290-B7E4-3A2978AF5ED2}">
      <dgm:prSet/>
      <dgm:spPr/>
      <dgm:t>
        <a:bodyPr/>
        <a:lstStyle/>
        <a:p>
          <a:endParaRPr lang="en-US"/>
        </a:p>
      </dgm:t>
    </dgm:pt>
    <dgm:pt modelId="{E3EBB809-F296-4FD6-B886-2201C3C28814}">
      <dgm:prSet phldrT="[Text]"/>
      <dgm:spPr/>
      <dgm:t>
        <a:bodyPr/>
        <a:lstStyle/>
        <a:p>
          <a:pPr marL="1143000" indent="-228600"/>
          <a:r>
            <a:rPr lang="en-US" dirty="0" smtClean="0"/>
            <a:t>SCADA</a:t>
          </a:r>
          <a:endParaRPr lang="en-US" dirty="0"/>
        </a:p>
      </dgm:t>
    </dgm:pt>
    <dgm:pt modelId="{956F6A6D-9D9B-4B77-995C-A7615C9182A4}" type="parTrans" cxnId="{2BF9D791-9405-45EA-91C2-6E6E2281C236}">
      <dgm:prSet/>
      <dgm:spPr/>
      <dgm:t>
        <a:bodyPr/>
        <a:lstStyle/>
        <a:p>
          <a:endParaRPr lang="en-US"/>
        </a:p>
      </dgm:t>
    </dgm:pt>
    <dgm:pt modelId="{00AD6AC9-19FF-43C9-89DE-50395EE94956}" type="sibTrans" cxnId="{2BF9D791-9405-45EA-91C2-6E6E2281C236}">
      <dgm:prSet/>
      <dgm:spPr/>
      <dgm:t>
        <a:bodyPr/>
        <a:lstStyle/>
        <a:p>
          <a:endParaRPr lang="en-US"/>
        </a:p>
      </dgm:t>
    </dgm:pt>
    <dgm:pt modelId="{FBB646ED-438B-436E-825C-45D705CFE751}">
      <dgm:prSet phldrT="[Text]"/>
      <dgm:spPr/>
      <dgm:t>
        <a:bodyPr/>
        <a:lstStyle/>
        <a:p>
          <a:pPr marL="1143000" indent="-228600"/>
          <a:r>
            <a:rPr lang="en-US" dirty="0" smtClean="0"/>
            <a:t>EPMS</a:t>
          </a:r>
          <a:endParaRPr lang="en-US" dirty="0"/>
        </a:p>
      </dgm:t>
    </dgm:pt>
    <dgm:pt modelId="{0E2C317D-671C-4894-9851-322A19F141EE}" type="parTrans" cxnId="{789286B5-A4EE-4796-B6FD-90BB4CBE39BA}">
      <dgm:prSet/>
      <dgm:spPr/>
      <dgm:t>
        <a:bodyPr/>
        <a:lstStyle/>
        <a:p>
          <a:endParaRPr lang="en-US"/>
        </a:p>
      </dgm:t>
    </dgm:pt>
    <dgm:pt modelId="{2D49AD18-4D59-4F98-9D36-05A6903BA8E8}" type="sibTrans" cxnId="{789286B5-A4EE-4796-B6FD-90BB4CBE39BA}">
      <dgm:prSet/>
      <dgm:spPr/>
      <dgm:t>
        <a:bodyPr/>
        <a:lstStyle/>
        <a:p>
          <a:endParaRPr lang="en-US"/>
        </a:p>
      </dgm:t>
    </dgm:pt>
    <dgm:pt modelId="{4F41E29C-B950-4F48-B9D4-726F0E3982D9}">
      <dgm:prSet phldrT="[Text]"/>
      <dgm:spPr/>
      <dgm:t>
        <a:bodyPr/>
        <a:lstStyle/>
        <a:p>
          <a:r>
            <a:rPr lang="en-US" b="1" dirty="0" smtClean="0"/>
            <a:t>Resident to OEM Equipment</a:t>
          </a:r>
          <a:endParaRPr lang="en-US" b="1" dirty="0"/>
        </a:p>
      </dgm:t>
    </dgm:pt>
    <dgm:pt modelId="{94B21DAF-7A40-4B3D-8D9C-6EFC3F57601D}" type="parTrans" cxnId="{561499C0-15F6-4036-BEDD-2E7E2FE1FAB8}">
      <dgm:prSet/>
      <dgm:spPr/>
      <dgm:t>
        <a:bodyPr/>
        <a:lstStyle/>
        <a:p>
          <a:endParaRPr lang="en-US"/>
        </a:p>
      </dgm:t>
    </dgm:pt>
    <dgm:pt modelId="{E3D1FAD9-69F4-457D-B2B8-0ED75963F3CB}" type="sibTrans" cxnId="{561499C0-15F6-4036-BEDD-2E7E2FE1FAB8}">
      <dgm:prSet/>
      <dgm:spPr/>
      <dgm:t>
        <a:bodyPr/>
        <a:lstStyle/>
        <a:p>
          <a:endParaRPr lang="en-US"/>
        </a:p>
      </dgm:t>
    </dgm:pt>
    <dgm:pt modelId="{B2B26510-2DC2-4678-BA11-E67042303F3E}">
      <dgm:prSet phldrT="[Text]"/>
      <dgm:spPr/>
      <dgm:t>
        <a:bodyPr/>
        <a:lstStyle/>
        <a:p>
          <a:pPr marL="1087438" indent="-173038" algn="l"/>
          <a:r>
            <a:rPr lang="en-US" dirty="0" smtClean="0"/>
            <a:t>UPS</a:t>
          </a:r>
          <a:endParaRPr lang="en-US" dirty="0"/>
        </a:p>
      </dgm:t>
    </dgm:pt>
    <dgm:pt modelId="{9759B7D5-A586-4005-9FEA-FBD014611F55}" type="parTrans" cxnId="{41EE1203-F7C8-4875-8485-10DF832B46E7}">
      <dgm:prSet/>
      <dgm:spPr/>
      <dgm:t>
        <a:bodyPr/>
        <a:lstStyle/>
        <a:p>
          <a:endParaRPr lang="en-US"/>
        </a:p>
      </dgm:t>
    </dgm:pt>
    <dgm:pt modelId="{132A8BA2-A72E-4057-8606-54E9162BA95B}" type="sibTrans" cxnId="{41EE1203-F7C8-4875-8485-10DF832B46E7}">
      <dgm:prSet/>
      <dgm:spPr/>
      <dgm:t>
        <a:bodyPr/>
        <a:lstStyle/>
        <a:p>
          <a:endParaRPr lang="en-US"/>
        </a:p>
      </dgm:t>
    </dgm:pt>
    <dgm:pt modelId="{BDFED714-7CC1-494D-9E1D-B725A5836663}">
      <dgm:prSet phldrT="[Text]"/>
      <dgm:spPr/>
      <dgm:t>
        <a:bodyPr/>
        <a:lstStyle/>
        <a:p>
          <a:pPr marL="1087438" indent="-173038" algn="l"/>
          <a:r>
            <a:rPr lang="en-US" dirty="0" smtClean="0"/>
            <a:t>Generator</a:t>
          </a:r>
          <a:endParaRPr lang="en-US" dirty="0"/>
        </a:p>
      </dgm:t>
    </dgm:pt>
    <dgm:pt modelId="{626EDA4F-FEC7-40CC-ACB5-C3D14891A223}" type="parTrans" cxnId="{47AA059A-30ED-42A1-AF18-4460C8545C23}">
      <dgm:prSet/>
      <dgm:spPr/>
      <dgm:t>
        <a:bodyPr/>
        <a:lstStyle/>
        <a:p>
          <a:endParaRPr lang="en-US"/>
        </a:p>
      </dgm:t>
    </dgm:pt>
    <dgm:pt modelId="{DD576D62-DBA4-497E-B78D-3CA55FF1FDBF}" type="sibTrans" cxnId="{47AA059A-30ED-42A1-AF18-4460C8545C23}">
      <dgm:prSet/>
      <dgm:spPr/>
      <dgm:t>
        <a:bodyPr/>
        <a:lstStyle/>
        <a:p>
          <a:endParaRPr lang="en-US"/>
        </a:p>
      </dgm:t>
    </dgm:pt>
    <dgm:pt modelId="{3CEB5E20-F73D-484F-A989-96F0EC534C38}">
      <dgm:prSet phldrT="[Text]"/>
      <dgm:spPr/>
      <dgm:t>
        <a:bodyPr/>
        <a:lstStyle/>
        <a:p>
          <a:pPr marL="1087438" indent="-173038" algn="l"/>
          <a:r>
            <a:rPr lang="en-US" dirty="0" smtClean="0"/>
            <a:t>PDU</a:t>
          </a:r>
          <a:endParaRPr lang="en-US" dirty="0"/>
        </a:p>
      </dgm:t>
    </dgm:pt>
    <dgm:pt modelId="{AFCA02FC-599B-47AE-AFD5-1156704BCA56}" type="parTrans" cxnId="{BAC949E6-9851-4A39-BD71-D6FD0DC06B6E}">
      <dgm:prSet/>
      <dgm:spPr/>
      <dgm:t>
        <a:bodyPr/>
        <a:lstStyle/>
        <a:p>
          <a:endParaRPr lang="en-US"/>
        </a:p>
      </dgm:t>
    </dgm:pt>
    <dgm:pt modelId="{1430F7AB-BB0A-4185-AE4C-649AC80D3C47}" type="sibTrans" cxnId="{BAC949E6-9851-4A39-BD71-D6FD0DC06B6E}">
      <dgm:prSet/>
      <dgm:spPr/>
      <dgm:t>
        <a:bodyPr/>
        <a:lstStyle/>
        <a:p>
          <a:endParaRPr lang="en-US"/>
        </a:p>
      </dgm:t>
    </dgm:pt>
    <dgm:pt modelId="{40BD45CA-1053-42F1-8633-3E0B0B1D7ACD}">
      <dgm:prSet phldrT="[Text]"/>
      <dgm:spPr/>
      <dgm:t>
        <a:bodyPr/>
        <a:lstStyle/>
        <a:p>
          <a:pPr marL="1087438" indent="-173038" algn="l"/>
          <a:r>
            <a:rPr lang="en-US" dirty="0" smtClean="0"/>
            <a:t>Circuit Breaker</a:t>
          </a:r>
          <a:endParaRPr lang="en-US" dirty="0"/>
        </a:p>
      </dgm:t>
    </dgm:pt>
    <dgm:pt modelId="{58BE0749-C68F-438C-B290-8C570F96F96A}" type="parTrans" cxnId="{CB2E1B0D-78A1-4B48-BE42-9EAAE8893AD0}">
      <dgm:prSet/>
      <dgm:spPr/>
      <dgm:t>
        <a:bodyPr/>
        <a:lstStyle/>
        <a:p>
          <a:endParaRPr lang="en-US"/>
        </a:p>
      </dgm:t>
    </dgm:pt>
    <dgm:pt modelId="{2B6B993F-47B9-4A69-8004-2186BE96D87A}" type="sibTrans" cxnId="{CB2E1B0D-78A1-4B48-BE42-9EAAE8893AD0}">
      <dgm:prSet/>
      <dgm:spPr/>
      <dgm:t>
        <a:bodyPr/>
        <a:lstStyle/>
        <a:p>
          <a:endParaRPr lang="en-US"/>
        </a:p>
      </dgm:t>
    </dgm:pt>
    <dgm:pt modelId="{E590E2AE-8C64-46F2-BDFF-64CCB39412DF}">
      <dgm:prSet phldrT="[Text]"/>
      <dgm:spPr/>
      <dgm:t>
        <a:bodyPr/>
        <a:lstStyle/>
        <a:p>
          <a:pPr marL="1087438" indent="-173038" algn="l"/>
          <a:r>
            <a:rPr lang="en-US" dirty="0" smtClean="0"/>
            <a:t>Switchgear</a:t>
          </a:r>
          <a:endParaRPr lang="en-US" dirty="0"/>
        </a:p>
      </dgm:t>
    </dgm:pt>
    <dgm:pt modelId="{13FB963A-B954-4833-8640-1A6844D0C9E3}" type="parTrans" cxnId="{06C3DD03-945E-40BA-B99A-0138EBA350FE}">
      <dgm:prSet/>
      <dgm:spPr/>
      <dgm:t>
        <a:bodyPr/>
        <a:lstStyle/>
        <a:p>
          <a:endParaRPr lang="en-US"/>
        </a:p>
      </dgm:t>
    </dgm:pt>
    <dgm:pt modelId="{5B4BD946-4E2F-43BC-B30A-9E243B73F5A4}" type="sibTrans" cxnId="{06C3DD03-945E-40BA-B99A-0138EBA350FE}">
      <dgm:prSet/>
      <dgm:spPr/>
      <dgm:t>
        <a:bodyPr/>
        <a:lstStyle/>
        <a:p>
          <a:endParaRPr lang="en-US"/>
        </a:p>
      </dgm:t>
    </dgm:pt>
    <dgm:pt modelId="{6FB1B0A1-1D8F-4BFD-86D1-3A1B613EEAB6}">
      <dgm:prSet phldrT="[Text]"/>
      <dgm:spPr/>
      <dgm:t>
        <a:bodyPr/>
        <a:lstStyle/>
        <a:p>
          <a:pPr marL="1087438" indent="-173038"/>
          <a:r>
            <a:rPr lang="en-US" dirty="0" smtClean="0"/>
            <a:t>Enterprise Dashboard</a:t>
          </a:r>
          <a:endParaRPr lang="en-US" dirty="0"/>
        </a:p>
      </dgm:t>
    </dgm:pt>
    <dgm:pt modelId="{34ACC2BC-FA1F-4FAA-B0B0-5F656A787BE1}" type="parTrans" cxnId="{AE1DBD02-1659-4394-A62C-AD490BD2B468}">
      <dgm:prSet/>
      <dgm:spPr/>
      <dgm:t>
        <a:bodyPr/>
        <a:lstStyle/>
        <a:p>
          <a:endParaRPr lang="en-US"/>
        </a:p>
      </dgm:t>
    </dgm:pt>
    <dgm:pt modelId="{C2BC49F0-B58E-4D26-856F-CA4222107873}" type="sibTrans" cxnId="{AE1DBD02-1659-4394-A62C-AD490BD2B468}">
      <dgm:prSet/>
      <dgm:spPr/>
      <dgm:t>
        <a:bodyPr/>
        <a:lstStyle/>
        <a:p>
          <a:endParaRPr lang="en-US"/>
        </a:p>
      </dgm:t>
    </dgm:pt>
    <dgm:pt modelId="{F3343D03-CAB7-4274-9624-8EAC3C08E5CD}" type="pres">
      <dgm:prSet presAssocID="{7DC184EC-9077-48FE-A257-FAA5D8D2CB5F}" presName="Name0" presStyleCnt="0">
        <dgm:presLayoutVars>
          <dgm:chMax val="7"/>
          <dgm:dir/>
          <dgm:animLvl val="lvl"/>
          <dgm:resizeHandles val="exact"/>
        </dgm:presLayoutVars>
      </dgm:prSet>
      <dgm:spPr/>
      <dgm:t>
        <a:bodyPr/>
        <a:lstStyle/>
        <a:p>
          <a:endParaRPr lang="en-US"/>
        </a:p>
      </dgm:t>
    </dgm:pt>
    <dgm:pt modelId="{9124CFDD-2B72-4427-8650-0B087ED32171}" type="pres">
      <dgm:prSet presAssocID="{0327DB14-FB59-4408-8062-DCF0AE7A0A87}" presName="circle1" presStyleLbl="node1" presStyleIdx="0" presStyleCnt="3"/>
      <dgm:spPr/>
    </dgm:pt>
    <dgm:pt modelId="{710188B8-35A5-4A11-BE86-D7C401D627D5}" type="pres">
      <dgm:prSet presAssocID="{0327DB14-FB59-4408-8062-DCF0AE7A0A87}" presName="space" presStyleCnt="0"/>
      <dgm:spPr/>
    </dgm:pt>
    <dgm:pt modelId="{8519CEE6-EE13-4DC0-8A56-65D1DFE7A5F2}" type="pres">
      <dgm:prSet presAssocID="{0327DB14-FB59-4408-8062-DCF0AE7A0A87}" presName="rect1" presStyleLbl="alignAcc1" presStyleIdx="0" presStyleCnt="3"/>
      <dgm:spPr/>
      <dgm:t>
        <a:bodyPr/>
        <a:lstStyle/>
        <a:p>
          <a:endParaRPr lang="en-US"/>
        </a:p>
      </dgm:t>
    </dgm:pt>
    <dgm:pt modelId="{351F7011-FEA4-4583-B1C5-9825AD51650C}" type="pres">
      <dgm:prSet presAssocID="{DEFB150D-3BF3-482C-A4FC-F312BDE8D4EA}" presName="vertSpace2" presStyleLbl="node1" presStyleIdx="0" presStyleCnt="3"/>
      <dgm:spPr/>
    </dgm:pt>
    <dgm:pt modelId="{52D1F4D6-B031-4BFB-89DA-09010686650C}" type="pres">
      <dgm:prSet presAssocID="{DEFB150D-3BF3-482C-A4FC-F312BDE8D4EA}" presName="circle2" presStyleLbl="node1" presStyleIdx="1" presStyleCnt="3"/>
      <dgm:spPr/>
    </dgm:pt>
    <dgm:pt modelId="{2FFA1249-F849-4460-BB9B-F648111483BF}" type="pres">
      <dgm:prSet presAssocID="{DEFB150D-3BF3-482C-A4FC-F312BDE8D4EA}" presName="rect2" presStyleLbl="alignAcc1" presStyleIdx="1" presStyleCnt="3"/>
      <dgm:spPr/>
      <dgm:t>
        <a:bodyPr/>
        <a:lstStyle/>
        <a:p>
          <a:endParaRPr lang="en-US"/>
        </a:p>
      </dgm:t>
    </dgm:pt>
    <dgm:pt modelId="{3C66CC98-A2A1-4651-8038-6140893A9817}" type="pres">
      <dgm:prSet presAssocID="{4F41E29C-B950-4F48-B9D4-726F0E3982D9}" presName="vertSpace3" presStyleLbl="node1" presStyleIdx="1" presStyleCnt="3"/>
      <dgm:spPr/>
    </dgm:pt>
    <dgm:pt modelId="{B2ADCFED-43FF-473D-A78F-B5B82FA776A7}" type="pres">
      <dgm:prSet presAssocID="{4F41E29C-B950-4F48-B9D4-726F0E3982D9}" presName="circle3" presStyleLbl="node1" presStyleIdx="2" presStyleCnt="3"/>
      <dgm:spPr/>
    </dgm:pt>
    <dgm:pt modelId="{E972138A-603F-41EC-9EAA-9B7AEBD3E515}" type="pres">
      <dgm:prSet presAssocID="{4F41E29C-B950-4F48-B9D4-726F0E3982D9}" presName="rect3" presStyleLbl="alignAcc1" presStyleIdx="2" presStyleCnt="3"/>
      <dgm:spPr/>
      <dgm:t>
        <a:bodyPr/>
        <a:lstStyle/>
        <a:p>
          <a:endParaRPr lang="en-US"/>
        </a:p>
      </dgm:t>
    </dgm:pt>
    <dgm:pt modelId="{4DBBFED9-5809-491E-BF8A-89AC4A1D04BA}" type="pres">
      <dgm:prSet presAssocID="{0327DB14-FB59-4408-8062-DCF0AE7A0A87}" presName="rect1ParTx" presStyleLbl="alignAcc1" presStyleIdx="2" presStyleCnt="3">
        <dgm:presLayoutVars>
          <dgm:chMax val="1"/>
          <dgm:bulletEnabled val="1"/>
        </dgm:presLayoutVars>
      </dgm:prSet>
      <dgm:spPr/>
      <dgm:t>
        <a:bodyPr/>
        <a:lstStyle/>
        <a:p>
          <a:endParaRPr lang="en-US"/>
        </a:p>
      </dgm:t>
    </dgm:pt>
    <dgm:pt modelId="{A4364CB6-D858-43BB-913E-D2DC34B05297}" type="pres">
      <dgm:prSet presAssocID="{0327DB14-FB59-4408-8062-DCF0AE7A0A87}" presName="rect1ChTx" presStyleLbl="alignAcc1" presStyleIdx="2" presStyleCnt="3" custScaleX="100000">
        <dgm:presLayoutVars>
          <dgm:bulletEnabled val="1"/>
        </dgm:presLayoutVars>
      </dgm:prSet>
      <dgm:spPr/>
      <dgm:t>
        <a:bodyPr/>
        <a:lstStyle/>
        <a:p>
          <a:endParaRPr lang="en-US"/>
        </a:p>
      </dgm:t>
    </dgm:pt>
    <dgm:pt modelId="{D23E9B1B-1F32-49CF-9EB8-6BB115BC5DEC}" type="pres">
      <dgm:prSet presAssocID="{DEFB150D-3BF3-482C-A4FC-F312BDE8D4EA}" presName="rect2ParTx" presStyleLbl="alignAcc1" presStyleIdx="2" presStyleCnt="3">
        <dgm:presLayoutVars>
          <dgm:chMax val="1"/>
          <dgm:bulletEnabled val="1"/>
        </dgm:presLayoutVars>
      </dgm:prSet>
      <dgm:spPr/>
      <dgm:t>
        <a:bodyPr/>
        <a:lstStyle/>
        <a:p>
          <a:endParaRPr lang="en-US"/>
        </a:p>
      </dgm:t>
    </dgm:pt>
    <dgm:pt modelId="{60B3E111-9C9B-4178-BC13-9DC588F1CF3D}" type="pres">
      <dgm:prSet presAssocID="{DEFB150D-3BF3-482C-A4FC-F312BDE8D4EA}" presName="rect2ChTx" presStyleLbl="alignAcc1" presStyleIdx="2" presStyleCnt="3">
        <dgm:presLayoutVars>
          <dgm:bulletEnabled val="1"/>
        </dgm:presLayoutVars>
      </dgm:prSet>
      <dgm:spPr/>
      <dgm:t>
        <a:bodyPr/>
        <a:lstStyle/>
        <a:p>
          <a:endParaRPr lang="en-US"/>
        </a:p>
      </dgm:t>
    </dgm:pt>
    <dgm:pt modelId="{0EE97C2B-B2E1-4497-BEA9-9A4EE15939B1}" type="pres">
      <dgm:prSet presAssocID="{4F41E29C-B950-4F48-B9D4-726F0E3982D9}" presName="rect3ParTx" presStyleLbl="alignAcc1" presStyleIdx="2" presStyleCnt="3">
        <dgm:presLayoutVars>
          <dgm:chMax val="1"/>
          <dgm:bulletEnabled val="1"/>
        </dgm:presLayoutVars>
      </dgm:prSet>
      <dgm:spPr/>
      <dgm:t>
        <a:bodyPr/>
        <a:lstStyle/>
        <a:p>
          <a:endParaRPr lang="en-US"/>
        </a:p>
      </dgm:t>
    </dgm:pt>
    <dgm:pt modelId="{4B92C4D8-8213-4D8A-A932-6EB7D2D8D846}" type="pres">
      <dgm:prSet presAssocID="{4F41E29C-B950-4F48-B9D4-726F0E3982D9}" presName="rect3ChTx" presStyleLbl="alignAcc1" presStyleIdx="2" presStyleCnt="3" custScaleX="100000">
        <dgm:presLayoutVars>
          <dgm:bulletEnabled val="1"/>
        </dgm:presLayoutVars>
      </dgm:prSet>
      <dgm:spPr/>
      <dgm:t>
        <a:bodyPr/>
        <a:lstStyle/>
        <a:p>
          <a:endParaRPr lang="en-US"/>
        </a:p>
      </dgm:t>
    </dgm:pt>
  </dgm:ptLst>
  <dgm:cxnLst>
    <dgm:cxn modelId="{6EC60C9C-1AF5-41DB-8D0D-5920983CA1BD}" type="presOf" srcId="{E3EBB809-F296-4FD6-B886-2201C3C28814}" destId="{60B3E111-9C9B-4178-BC13-9DC588F1CF3D}" srcOrd="0" destOrd="0" presId="urn:microsoft.com/office/officeart/2005/8/layout/target3"/>
    <dgm:cxn modelId="{BAC949E6-9851-4A39-BD71-D6FD0DC06B6E}" srcId="{4F41E29C-B950-4F48-B9D4-726F0E3982D9}" destId="{3CEB5E20-F73D-484F-A989-96F0EC534C38}" srcOrd="2" destOrd="0" parTransId="{AFCA02FC-599B-47AE-AFD5-1156704BCA56}" sibTransId="{1430F7AB-BB0A-4185-AE4C-649AC80D3C47}"/>
    <dgm:cxn modelId="{BEBF4C34-3DFC-4BB0-9948-3BA8BC0CDDFE}" type="presOf" srcId="{4F41E29C-B950-4F48-B9D4-726F0E3982D9}" destId="{E972138A-603F-41EC-9EAA-9B7AEBD3E515}" srcOrd="0" destOrd="0" presId="urn:microsoft.com/office/officeart/2005/8/layout/target3"/>
    <dgm:cxn modelId="{9F484AEE-7EE1-4387-905F-5183FFFBAEFD}" type="presOf" srcId="{7DC184EC-9077-48FE-A257-FAA5D8D2CB5F}" destId="{F3343D03-CAB7-4274-9624-8EAC3C08E5CD}" srcOrd="0" destOrd="0" presId="urn:microsoft.com/office/officeart/2005/8/layout/target3"/>
    <dgm:cxn modelId="{561499C0-15F6-4036-BEDD-2E7E2FE1FAB8}" srcId="{7DC184EC-9077-48FE-A257-FAA5D8D2CB5F}" destId="{4F41E29C-B950-4F48-B9D4-726F0E3982D9}" srcOrd="2" destOrd="0" parTransId="{94B21DAF-7A40-4B3D-8D9C-6EFC3F57601D}" sibTransId="{E3D1FAD9-69F4-457D-B2B8-0ED75963F3CB}"/>
    <dgm:cxn modelId="{396C9B2B-2CB9-4859-8853-13090A419539}" type="presOf" srcId="{341F0A69-4D51-42D7-8BE6-A23D480A3BC1}" destId="{A4364CB6-D858-43BB-913E-D2DC34B05297}" srcOrd="0" destOrd="1" presId="urn:microsoft.com/office/officeart/2005/8/layout/target3"/>
    <dgm:cxn modelId="{789286B5-A4EE-4796-B6FD-90BB4CBE39BA}" srcId="{DEFB150D-3BF3-482C-A4FC-F312BDE8D4EA}" destId="{FBB646ED-438B-436E-825C-45D705CFE751}" srcOrd="1" destOrd="0" parTransId="{0E2C317D-671C-4894-9851-322A19F141EE}" sibTransId="{2D49AD18-4D59-4F98-9D36-05A6903BA8E8}"/>
    <dgm:cxn modelId="{41EE1203-F7C8-4875-8485-10DF832B46E7}" srcId="{4F41E29C-B950-4F48-B9D4-726F0E3982D9}" destId="{B2B26510-2DC2-4678-BA11-E67042303F3E}" srcOrd="0" destOrd="0" parTransId="{9759B7D5-A586-4005-9FEA-FBD014611F55}" sibTransId="{132A8BA2-A72E-4057-8606-54E9162BA95B}"/>
    <dgm:cxn modelId="{34560E72-800E-430C-B0E4-5F3EE6828549}" type="presOf" srcId="{E590E2AE-8C64-46F2-BDFF-64CCB39412DF}" destId="{4B92C4D8-8213-4D8A-A932-6EB7D2D8D846}" srcOrd="0" destOrd="4" presId="urn:microsoft.com/office/officeart/2005/8/layout/target3"/>
    <dgm:cxn modelId="{B87290F3-B959-4468-AA48-36789FED7CE4}" type="presOf" srcId="{6FB1B0A1-1D8F-4BFD-86D1-3A1B613EEAB6}" destId="{A4364CB6-D858-43BB-913E-D2DC34B05297}" srcOrd="0" destOrd="2" presId="urn:microsoft.com/office/officeart/2005/8/layout/target3"/>
    <dgm:cxn modelId="{54B9DDD9-4AD1-4897-9A59-BEB07D8E0E2C}" type="presOf" srcId="{40BD45CA-1053-42F1-8633-3E0B0B1D7ACD}" destId="{4B92C4D8-8213-4D8A-A932-6EB7D2D8D846}" srcOrd="0" destOrd="3" presId="urn:microsoft.com/office/officeart/2005/8/layout/target3"/>
    <dgm:cxn modelId="{1AC33F5A-8772-4648-BFF6-AF2BA1AFCC70}" type="presOf" srcId="{3CEB5E20-F73D-484F-A989-96F0EC534C38}" destId="{4B92C4D8-8213-4D8A-A932-6EB7D2D8D846}" srcOrd="0" destOrd="2" presId="urn:microsoft.com/office/officeart/2005/8/layout/target3"/>
    <dgm:cxn modelId="{071BF0E9-82B1-4647-9B80-796919CFC7B4}" srcId="{7DC184EC-9077-48FE-A257-FAA5D8D2CB5F}" destId="{0327DB14-FB59-4408-8062-DCF0AE7A0A87}" srcOrd="0" destOrd="0" parTransId="{E91D3E88-339A-4FBF-886E-21F596F0811B}" sibTransId="{DDC09FAA-DBDC-4575-9E82-361CDE798E0E}"/>
    <dgm:cxn modelId="{800C394F-CAF1-402B-A1EE-38295CE24BDD}" type="presOf" srcId="{0327DB14-FB59-4408-8062-DCF0AE7A0A87}" destId="{4DBBFED9-5809-491E-BF8A-89AC4A1D04BA}" srcOrd="1" destOrd="0" presId="urn:microsoft.com/office/officeart/2005/8/layout/target3"/>
    <dgm:cxn modelId="{2BF9D791-9405-45EA-91C2-6E6E2281C236}" srcId="{DEFB150D-3BF3-482C-A4FC-F312BDE8D4EA}" destId="{E3EBB809-F296-4FD6-B886-2201C3C28814}" srcOrd="0" destOrd="0" parTransId="{956F6A6D-9D9B-4B77-995C-A7615C9182A4}" sibTransId="{00AD6AC9-19FF-43C9-89DE-50395EE94956}"/>
    <dgm:cxn modelId="{CB2E1B0D-78A1-4B48-BE42-9EAAE8893AD0}" srcId="{4F41E29C-B950-4F48-B9D4-726F0E3982D9}" destId="{40BD45CA-1053-42F1-8633-3E0B0B1D7ACD}" srcOrd="3" destOrd="0" parTransId="{58BE0749-C68F-438C-B290-8C570F96F96A}" sibTransId="{2B6B993F-47B9-4A69-8004-2186BE96D87A}"/>
    <dgm:cxn modelId="{AE1DBD02-1659-4394-A62C-AD490BD2B468}" srcId="{0327DB14-FB59-4408-8062-DCF0AE7A0A87}" destId="{6FB1B0A1-1D8F-4BFD-86D1-3A1B613EEAB6}" srcOrd="2" destOrd="0" parTransId="{34ACC2BC-FA1F-4FAA-B0B0-5F656A787BE1}" sibTransId="{C2BC49F0-B58E-4D26-856F-CA4222107873}"/>
    <dgm:cxn modelId="{6CD3F1E2-44B7-4D32-B57E-97B44FD97F61}" srcId="{0327DB14-FB59-4408-8062-DCF0AE7A0A87}" destId="{341F0A69-4D51-42D7-8BE6-A23D480A3BC1}" srcOrd="1" destOrd="0" parTransId="{59B9F0DB-5BCB-46DE-89D3-09B1492C19E3}" sibTransId="{B62874B5-2785-4D46-AF3D-E7D03F2CCFDC}"/>
    <dgm:cxn modelId="{E9BE38A7-6FFE-4512-9042-A2519133A3FB}" type="presOf" srcId="{0327DB14-FB59-4408-8062-DCF0AE7A0A87}" destId="{8519CEE6-EE13-4DC0-8A56-65D1DFE7A5F2}" srcOrd="0" destOrd="0" presId="urn:microsoft.com/office/officeart/2005/8/layout/target3"/>
    <dgm:cxn modelId="{36D26F0E-D213-4290-B7E4-3A2978AF5ED2}" srcId="{7DC184EC-9077-48FE-A257-FAA5D8D2CB5F}" destId="{DEFB150D-3BF3-482C-A4FC-F312BDE8D4EA}" srcOrd="1" destOrd="0" parTransId="{88674A38-D4C6-4CDE-BCF7-FD006217E5DC}" sibTransId="{F7E349C0-02ED-4930-BEAA-8F64CA3663F9}"/>
    <dgm:cxn modelId="{3E32D20E-F751-4960-9B16-BD3C7D81C4CC}" type="presOf" srcId="{4C550762-17C7-423E-9EB0-2681C5E1ABD6}" destId="{A4364CB6-D858-43BB-913E-D2DC34B05297}" srcOrd="0" destOrd="0" presId="urn:microsoft.com/office/officeart/2005/8/layout/target3"/>
    <dgm:cxn modelId="{28291612-474B-4EC5-8B99-4A4A744A5E91}" type="presOf" srcId="{FBB646ED-438B-436E-825C-45D705CFE751}" destId="{60B3E111-9C9B-4178-BC13-9DC588F1CF3D}" srcOrd="0" destOrd="1" presId="urn:microsoft.com/office/officeart/2005/8/layout/target3"/>
    <dgm:cxn modelId="{06C3DD03-945E-40BA-B99A-0138EBA350FE}" srcId="{4F41E29C-B950-4F48-B9D4-726F0E3982D9}" destId="{E590E2AE-8C64-46F2-BDFF-64CCB39412DF}" srcOrd="4" destOrd="0" parTransId="{13FB963A-B954-4833-8640-1A6844D0C9E3}" sibTransId="{5B4BD946-4E2F-43BC-B30A-9E243B73F5A4}"/>
    <dgm:cxn modelId="{BCED7762-1541-4D02-962A-E87245790D6D}" type="presOf" srcId="{4F41E29C-B950-4F48-B9D4-726F0E3982D9}" destId="{0EE97C2B-B2E1-4497-BEA9-9A4EE15939B1}" srcOrd="1" destOrd="0" presId="urn:microsoft.com/office/officeart/2005/8/layout/target3"/>
    <dgm:cxn modelId="{F79ED62D-94A2-4876-BE31-FA9C20F05608}" type="presOf" srcId="{DEFB150D-3BF3-482C-A4FC-F312BDE8D4EA}" destId="{2FFA1249-F849-4460-BB9B-F648111483BF}" srcOrd="0" destOrd="0" presId="urn:microsoft.com/office/officeart/2005/8/layout/target3"/>
    <dgm:cxn modelId="{E038A3D3-B22F-4004-9922-96D536063720}" type="presOf" srcId="{DEFB150D-3BF3-482C-A4FC-F312BDE8D4EA}" destId="{D23E9B1B-1F32-49CF-9EB8-6BB115BC5DEC}" srcOrd="1" destOrd="0" presId="urn:microsoft.com/office/officeart/2005/8/layout/target3"/>
    <dgm:cxn modelId="{1CC98E81-06EF-4AB2-A406-BB7B9103A632}" srcId="{0327DB14-FB59-4408-8062-DCF0AE7A0A87}" destId="{4C550762-17C7-423E-9EB0-2681C5E1ABD6}" srcOrd="0" destOrd="0" parTransId="{5BCAD632-A130-4658-B80F-CFB92BCA75AD}" sibTransId="{53C37839-BD60-4E0E-A347-D5CC89143D96}"/>
    <dgm:cxn modelId="{46D78B11-28C5-4F3A-A60F-7F58B72B3A13}" type="presOf" srcId="{BDFED714-7CC1-494D-9E1D-B725A5836663}" destId="{4B92C4D8-8213-4D8A-A932-6EB7D2D8D846}" srcOrd="0" destOrd="1" presId="urn:microsoft.com/office/officeart/2005/8/layout/target3"/>
    <dgm:cxn modelId="{47AA059A-30ED-42A1-AF18-4460C8545C23}" srcId="{4F41E29C-B950-4F48-B9D4-726F0E3982D9}" destId="{BDFED714-7CC1-494D-9E1D-B725A5836663}" srcOrd="1" destOrd="0" parTransId="{626EDA4F-FEC7-40CC-ACB5-C3D14891A223}" sibTransId="{DD576D62-DBA4-497E-B78D-3CA55FF1FDBF}"/>
    <dgm:cxn modelId="{FB0B53C2-9C29-4149-93E9-7FA96663963D}" type="presOf" srcId="{B2B26510-2DC2-4678-BA11-E67042303F3E}" destId="{4B92C4D8-8213-4D8A-A932-6EB7D2D8D846}" srcOrd="0" destOrd="0" presId="urn:microsoft.com/office/officeart/2005/8/layout/target3"/>
    <dgm:cxn modelId="{E7BD293F-D466-4993-94BE-667F4A41186E}" type="presParOf" srcId="{F3343D03-CAB7-4274-9624-8EAC3C08E5CD}" destId="{9124CFDD-2B72-4427-8650-0B087ED32171}" srcOrd="0" destOrd="0" presId="urn:microsoft.com/office/officeart/2005/8/layout/target3"/>
    <dgm:cxn modelId="{ACDDD978-2E55-487D-9756-C55964F59C0A}" type="presParOf" srcId="{F3343D03-CAB7-4274-9624-8EAC3C08E5CD}" destId="{710188B8-35A5-4A11-BE86-D7C401D627D5}" srcOrd="1" destOrd="0" presId="urn:microsoft.com/office/officeart/2005/8/layout/target3"/>
    <dgm:cxn modelId="{5C70452D-98BA-4A39-A51C-578CB355F4DA}" type="presParOf" srcId="{F3343D03-CAB7-4274-9624-8EAC3C08E5CD}" destId="{8519CEE6-EE13-4DC0-8A56-65D1DFE7A5F2}" srcOrd="2" destOrd="0" presId="urn:microsoft.com/office/officeart/2005/8/layout/target3"/>
    <dgm:cxn modelId="{D8510808-4F85-414B-B4E6-D9F2DB889660}" type="presParOf" srcId="{F3343D03-CAB7-4274-9624-8EAC3C08E5CD}" destId="{351F7011-FEA4-4583-B1C5-9825AD51650C}" srcOrd="3" destOrd="0" presId="urn:microsoft.com/office/officeart/2005/8/layout/target3"/>
    <dgm:cxn modelId="{346FEBC0-4687-4C2A-9163-59BC923E96EC}" type="presParOf" srcId="{F3343D03-CAB7-4274-9624-8EAC3C08E5CD}" destId="{52D1F4D6-B031-4BFB-89DA-09010686650C}" srcOrd="4" destOrd="0" presId="urn:microsoft.com/office/officeart/2005/8/layout/target3"/>
    <dgm:cxn modelId="{D97A646B-B0C7-453E-899B-6DF838D6662C}" type="presParOf" srcId="{F3343D03-CAB7-4274-9624-8EAC3C08E5CD}" destId="{2FFA1249-F849-4460-BB9B-F648111483BF}" srcOrd="5" destOrd="0" presId="urn:microsoft.com/office/officeart/2005/8/layout/target3"/>
    <dgm:cxn modelId="{9F3A9555-F4A0-415B-AE05-08F359E1E4B2}" type="presParOf" srcId="{F3343D03-CAB7-4274-9624-8EAC3C08E5CD}" destId="{3C66CC98-A2A1-4651-8038-6140893A9817}" srcOrd="6" destOrd="0" presId="urn:microsoft.com/office/officeart/2005/8/layout/target3"/>
    <dgm:cxn modelId="{984F96B5-9891-4E49-8AAD-10A07DF56351}" type="presParOf" srcId="{F3343D03-CAB7-4274-9624-8EAC3C08E5CD}" destId="{B2ADCFED-43FF-473D-A78F-B5B82FA776A7}" srcOrd="7" destOrd="0" presId="urn:microsoft.com/office/officeart/2005/8/layout/target3"/>
    <dgm:cxn modelId="{18FC3060-4D4F-4BB7-9D4A-22D7C5056F01}" type="presParOf" srcId="{F3343D03-CAB7-4274-9624-8EAC3C08E5CD}" destId="{E972138A-603F-41EC-9EAA-9B7AEBD3E515}" srcOrd="8" destOrd="0" presId="urn:microsoft.com/office/officeart/2005/8/layout/target3"/>
    <dgm:cxn modelId="{DDDAA629-6115-460D-852B-3315C112FFFC}" type="presParOf" srcId="{F3343D03-CAB7-4274-9624-8EAC3C08E5CD}" destId="{4DBBFED9-5809-491E-BF8A-89AC4A1D04BA}" srcOrd="9" destOrd="0" presId="urn:microsoft.com/office/officeart/2005/8/layout/target3"/>
    <dgm:cxn modelId="{89548523-A16C-4FCC-82F9-40E881837770}" type="presParOf" srcId="{F3343D03-CAB7-4274-9624-8EAC3C08E5CD}" destId="{A4364CB6-D858-43BB-913E-D2DC34B05297}" srcOrd="10" destOrd="0" presId="urn:microsoft.com/office/officeart/2005/8/layout/target3"/>
    <dgm:cxn modelId="{74A82532-E47A-4B98-BB1B-2DA6B58925BD}" type="presParOf" srcId="{F3343D03-CAB7-4274-9624-8EAC3C08E5CD}" destId="{D23E9B1B-1F32-49CF-9EB8-6BB115BC5DEC}" srcOrd="11" destOrd="0" presId="urn:microsoft.com/office/officeart/2005/8/layout/target3"/>
    <dgm:cxn modelId="{EC59AE18-6802-4CA8-8855-DD8519551D43}" type="presParOf" srcId="{F3343D03-CAB7-4274-9624-8EAC3C08E5CD}" destId="{60B3E111-9C9B-4178-BC13-9DC588F1CF3D}" srcOrd="12" destOrd="0" presId="urn:microsoft.com/office/officeart/2005/8/layout/target3"/>
    <dgm:cxn modelId="{7AF0A050-F614-4C67-8AEC-0A3CE4CE8B67}" type="presParOf" srcId="{F3343D03-CAB7-4274-9624-8EAC3C08E5CD}" destId="{0EE97C2B-B2E1-4497-BEA9-9A4EE15939B1}" srcOrd="13" destOrd="0" presId="urn:microsoft.com/office/officeart/2005/8/layout/target3"/>
    <dgm:cxn modelId="{AC384D9F-D708-46CE-9E18-6B740F1AA6D3}" type="presParOf" srcId="{F3343D03-CAB7-4274-9624-8EAC3C08E5CD}" destId="{4B92C4D8-8213-4D8A-A932-6EB7D2D8D846}"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C525BACB-60A7-40AD-8EE9-8FEC938ADA9F}" type="doc">
      <dgm:prSet loTypeId="urn:microsoft.com/office/officeart/2005/8/layout/radial2" loCatId="relationship" qsTypeId="urn:microsoft.com/office/officeart/2005/8/quickstyle/simple1" qsCatId="simple" csTypeId="urn:microsoft.com/office/officeart/2005/8/colors/colorful1" csCatId="colorful" phldr="1"/>
      <dgm:spPr/>
      <dgm:t>
        <a:bodyPr/>
        <a:lstStyle/>
        <a:p>
          <a:endParaRPr lang="en-US"/>
        </a:p>
      </dgm:t>
    </dgm:pt>
    <dgm:pt modelId="{C26150CA-6B8B-48C0-977E-70E5ACB86541}">
      <dgm:prSet phldrT="[Text]"/>
      <dgm:spPr/>
      <dgm:t>
        <a:bodyPr/>
        <a:lstStyle/>
        <a:p>
          <a:r>
            <a:rPr lang="en-US" b="1" dirty="0" smtClean="0"/>
            <a:t>Individual</a:t>
          </a:r>
          <a:endParaRPr lang="en-US" b="1" dirty="0"/>
        </a:p>
      </dgm:t>
    </dgm:pt>
    <dgm:pt modelId="{09BE96D7-0646-4760-8782-A83B9F866FE6}" type="parTrans" cxnId="{149C4A78-FB47-418B-8115-FDBB895B313A}">
      <dgm:prSet/>
      <dgm:spPr/>
      <dgm:t>
        <a:bodyPr/>
        <a:lstStyle/>
        <a:p>
          <a:endParaRPr lang="en-US"/>
        </a:p>
      </dgm:t>
    </dgm:pt>
    <dgm:pt modelId="{EB0A5BF2-2124-4713-BC74-75821B3A5F16}" type="sibTrans" cxnId="{149C4A78-FB47-418B-8115-FDBB895B313A}">
      <dgm:prSet/>
      <dgm:spPr/>
      <dgm:t>
        <a:bodyPr/>
        <a:lstStyle/>
        <a:p>
          <a:endParaRPr lang="en-US"/>
        </a:p>
      </dgm:t>
    </dgm:pt>
    <dgm:pt modelId="{0D85C85A-B5A6-4D3E-945F-48E70DEED9E2}">
      <dgm:prSet phldrT="[Text]" custT="1"/>
      <dgm:spPr/>
      <dgm:t>
        <a:bodyPr/>
        <a:lstStyle/>
        <a:p>
          <a:r>
            <a:rPr lang="en-US" sz="1800" dirty="0" smtClean="0"/>
            <a:t>Local controls handle safety – vibration, cranking, batteries, fuel feed.</a:t>
          </a:r>
          <a:endParaRPr lang="en-US" sz="1800" dirty="0"/>
        </a:p>
      </dgm:t>
    </dgm:pt>
    <dgm:pt modelId="{F613707C-F211-4C9F-B8FB-58C96C88D6A9}" type="parTrans" cxnId="{85A3A301-DF4F-422D-8DF0-0B9D5002C2B9}">
      <dgm:prSet/>
      <dgm:spPr/>
      <dgm:t>
        <a:bodyPr/>
        <a:lstStyle/>
        <a:p>
          <a:endParaRPr lang="en-US"/>
        </a:p>
      </dgm:t>
    </dgm:pt>
    <dgm:pt modelId="{95F90E54-73FF-4CFD-B11A-5693A76A4984}" type="sibTrans" cxnId="{85A3A301-DF4F-422D-8DF0-0B9D5002C2B9}">
      <dgm:prSet/>
      <dgm:spPr/>
      <dgm:t>
        <a:bodyPr/>
        <a:lstStyle/>
        <a:p>
          <a:endParaRPr lang="en-US"/>
        </a:p>
      </dgm:t>
    </dgm:pt>
    <dgm:pt modelId="{FCDDF901-6DDC-4984-8F74-7C7F03B35F39}">
      <dgm:prSet phldrT="[Text]"/>
      <dgm:spPr/>
      <dgm:t>
        <a:bodyPr/>
        <a:lstStyle/>
        <a:p>
          <a:r>
            <a:rPr lang="en-US" b="1" dirty="0" smtClean="0"/>
            <a:t>Collaborate</a:t>
          </a:r>
          <a:endParaRPr lang="en-US" b="1" dirty="0"/>
        </a:p>
      </dgm:t>
    </dgm:pt>
    <dgm:pt modelId="{8187C83B-F8D8-4A9B-B7E8-0AFD2606BF34}" type="parTrans" cxnId="{D706E2B9-5B03-4498-AD7F-A1078C9B7DED}">
      <dgm:prSet/>
      <dgm:spPr/>
      <dgm:t>
        <a:bodyPr/>
        <a:lstStyle/>
        <a:p>
          <a:endParaRPr lang="en-US"/>
        </a:p>
      </dgm:t>
    </dgm:pt>
    <dgm:pt modelId="{80D7E08B-60D7-4F7A-9A9E-E01BA85FE062}" type="sibTrans" cxnId="{D706E2B9-5B03-4498-AD7F-A1078C9B7DED}">
      <dgm:prSet/>
      <dgm:spPr/>
      <dgm:t>
        <a:bodyPr/>
        <a:lstStyle/>
        <a:p>
          <a:endParaRPr lang="en-US"/>
        </a:p>
      </dgm:t>
    </dgm:pt>
    <dgm:pt modelId="{72F32CEB-66BF-4C08-AC3A-CD0BC99EB778}">
      <dgm:prSet phldrT="[Text]" custT="1"/>
      <dgm:spPr/>
      <dgm:t>
        <a:bodyPr/>
        <a:lstStyle/>
        <a:p>
          <a:r>
            <a:rPr lang="en-US" sz="1800" dirty="0" smtClean="0"/>
            <a:t>Individual units communicate availability &amp; cooperate with central control</a:t>
          </a:r>
          <a:endParaRPr lang="en-US" sz="1800" dirty="0"/>
        </a:p>
      </dgm:t>
    </dgm:pt>
    <dgm:pt modelId="{74AF98E9-5D73-45A6-B80A-40069DEC7BE0}" type="parTrans" cxnId="{8D7A678E-C439-41CA-8934-E85BE11E2B66}">
      <dgm:prSet/>
      <dgm:spPr/>
      <dgm:t>
        <a:bodyPr/>
        <a:lstStyle/>
        <a:p>
          <a:endParaRPr lang="en-US"/>
        </a:p>
      </dgm:t>
    </dgm:pt>
    <dgm:pt modelId="{E40C3B7A-A17F-4F0D-98C1-54EC7530D9D5}" type="sibTrans" cxnId="{8D7A678E-C439-41CA-8934-E85BE11E2B66}">
      <dgm:prSet/>
      <dgm:spPr/>
      <dgm:t>
        <a:bodyPr/>
        <a:lstStyle/>
        <a:p>
          <a:endParaRPr lang="en-US"/>
        </a:p>
      </dgm:t>
    </dgm:pt>
    <dgm:pt modelId="{434C9453-6590-49D7-B327-917978BBB816}">
      <dgm:prSet phldrT="[Text]"/>
      <dgm:spPr/>
      <dgm:t>
        <a:bodyPr/>
        <a:lstStyle/>
        <a:p>
          <a:r>
            <a:rPr lang="en-US" b="1" dirty="0" smtClean="0"/>
            <a:t>Serve the Load</a:t>
          </a:r>
          <a:endParaRPr lang="en-US" b="1" dirty="0"/>
        </a:p>
      </dgm:t>
    </dgm:pt>
    <dgm:pt modelId="{61AD6CB7-40A8-4C6F-848C-6BE79EC81871}" type="parTrans" cxnId="{71F7C625-864E-414E-93F1-2A8781929B4A}">
      <dgm:prSet/>
      <dgm:spPr/>
      <dgm:t>
        <a:bodyPr/>
        <a:lstStyle/>
        <a:p>
          <a:endParaRPr lang="en-US"/>
        </a:p>
      </dgm:t>
    </dgm:pt>
    <dgm:pt modelId="{59EFB5E0-1875-4F00-A956-72AA631617BF}" type="sibTrans" cxnId="{71F7C625-864E-414E-93F1-2A8781929B4A}">
      <dgm:prSet/>
      <dgm:spPr/>
      <dgm:t>
        <a:bodyPr/>
        <a:lstStyle/>
        <a:p>
          <a:endParaRPr lang="en-US"/>
        </a:p>
      </dgm:t>
    </dgm:pt>
    <dgm:pt modelId="{30CC50ED-68AF-4E2D-83E1-3AE7D4B88A4B}">
      <dgm:prSet phldrT="[Text]" custT="1"/>
      <dgm:spPr/>
      <dgm:t>
        <a:bodyPr/>
        <a:lstStyle/>
        <a:p>
          <a:r>
            <a:rPr lang="en-US" sz="1800" dirty="0" smtClean="0"/>
            <a:t>Central control wheels power, directs sources and has overall failure and maintenance mode reactions.</a:t>
          </a:r>
          <a:endParaRPr lang="en-US" sz="1800" dirty="0"/>
        </a:p>
      </dgm:t>
    </dgm:pt>
    <dgm:pt modelId="{64EF9AC8-579C-4266-B31E-901715767D92}" type="parTrans" cxnId="{7AEE81E6-9CA9-4B0C-98F9-2E2C989CE61F}">
      <dgm:prSet/>
      <dgm:spPr/>
      <dgm:t>
        <a:bodyPr/>
        <a:lstStyle/>
        <a:p>
          <a:endParaRPr lang="en-US"/>
        </a:p>
      </dgm:t>
    </dgm:pt>
    <dgm:pt modelId="{8D986803-A928-4AC9-A016-12F94E942DDC}" type="sibTrans" cxnId="{7AEE81E6-9CA9-4B0C-98F9-2E2C989CE61F}">
      <dgm:prSet/>
      <dgm:spPr/>
      <dgm:t>
        <a:bodyPr/>
        <a:lstStyle/>
        <a:p>
          <a:endParaRPr lang="en-US"/>
        </a:p>
      </dgm:t>
    </dgm:pt>
    <dgm:pt modelId="{0F745DDA-BC29-4B05-8CC5-8483EEB6CAF4}" type="pres">
      <dgm:prSet presAssocID="{C525BACB-60A7-40AD-8EE9-8FEC938ADA9F}" presName="composite" presStyleCnt="0">
        <dgm:presLayoutVars>
          <dgm:chMax val="5"/>
          <dgm:dir/>
          <dgm:animLvl val="ctr"/>
          <dgm:resizeHandles val="exact"/>
        </dgm:presLayoutVars>
      </dgm:prSet>
      <dgm:spPr/>
      <dgm:t>
        <a:bodyPr/>
        <a:lstStyle/>
        <a:p>
          <a:endParaRPr lang="en-US"/>
        </a:p>
      </dgm:t>
    </dgm:pt>
    <dgm:pt modelId="{171B4479-7902-4B89-AFC6-8F7E661714DD}" type="pres">
      <dgm:prSet presAssocID="{C525BACB-60A7-40AD-8EE9-8FEC938ADA9F}" presName="cycle" presStyleCnt="0"/>
      <dgm:spPr/>
    </dgm:pt>
    <dgm:pt modelId="{15394FF2-9A03-4901-9C94-9F83CD21D336}" type="pres">
      <dgm:prSet presAssocID="{C525BACB-60A7-40AD-8EE9-8FEC938ADA9F}" presName="centerShape" presStyleCnt="0"/>
      <dgm:spPr/>
    </dgm:pt>
    <dgm:pt modelId="{5B2B710A-E597-41B0-B60A-53CF13ACE661}" type="pres">
      <dgm:prSet presAssocID="{C525BACB-60A7-40AD-8EE9-8FEC938ADA9F}" presName="connSite" presStyleLbl="node1" presStyleIdx="0" presStyleCnt="4"/>
      <dgm:spPr/>
    </dgm:pt>
    <dgm:pt modelId="{7D65333A-F75F-49C3-9D64-1EEFFDAE4617}" type="pres">
      <dgm:prSet presAssocID="{C525BACB-60A7-40AD-8EE9-8FEC938ADA9F}" presName="visible" presStyleLbl="node1" presStyleIdx="0" presStyleCnt="4"/>
      <dgm:spPr>
        <a:blipFill rotWithShape="1">
          <a:blip xmlns:r="http://schemas.openxmlformats.org/officeDocument/2006/relationships" r:embed="rId1"/>
          <a:stretch>
            <a:fillRect/>
          </a:stretch>
        </a:blipFill>
      </dgm:spPr>
    </dgm:pt>
    <dgm:pt modelId="{28AEBC64-D7AD-4F37-AA10-9200098298D9}" type="pres">
      <dgm:prSet presAssocID="{09BE96D7-0646-4760-8782-A83B9F866FE6}" presName="Name25" presStyleLbl="parChTrans1D1" presStyleIdx="0" presStyleCnt="3"/>
      <dgm:spPr/>
      <dgm:t>
        <a:bodyPr/>
        <a:lstStyle/>
        <a:p>
          <a:endParaRPr lang="en-US"/>
        </a:p>
      </dgm:t>
    </dgm:pt>
    <dgm:pt modelId="{77DD8E38-B15C-482E-B32E-2D5872FE48B3}" type="pres">
      <dgm:prSet presAssocID="{C26150CA-6B8B-48C0-977E-70E5ACB86541}" presName="node" presStyleCnt="0"/>
      <dgm:spPr/>
    </dgm:pt>
    <dgm:pt modelId="{78F9C6DC-59D4-41E5-ACB7-4F008E2E4EA4}" type="pres">
      <dgm:prSet presAssocID="{C26150CA-6B8B-48C0-977E-70E5ACB86541}" presName="parentNode" presStyleLbl="node1" presStyleIdx="1" presStyleCnt="4">
        <dgm:presLayoutVars>
          <dgm:chMax val="1"/>
          <dgm:bulletEnabled val="1"/>
        </dgm:presLayoutVars>
      </dgm:prSet>
      <dgm:spPr/>
      <dgm:t>
        <a:bodyPr/>
        <a:lstStyle/>
        <a:p>
          <a:endParaRPr lang="en-US"/>
        </a:p>
      </dgm:t>
    </dgm:pt>
    <dgm:pt modelId="{25A780DA-E1AA-4249-AB38-8DAD9F86C071}" type="pres">
      <dgm:prSet presAssocID="{C26150CA-6B8B-48C0-977E-70E5ACB86541}" presName="childNode" presStyleLbl="revTx" presStyleIdx="0" presStyleCnt="3">
        <dgm:presLayoutVars>
          <dgm:bulletEnabled val="1"/>
        </dgm:presLayoutVars>
      </dgm:prSet>
      <dgm:spPr/>
      <dgm:t>
        <a:bodyPr/>
        <a:lstStyle/>
        <a:p>
          <a:endParaRPr lang="en-US"/>
        </a:p>
      </dgm:t>
    </dgm:pt>
    <dgm:pt modelId="{15F3C420-63F6-42A5-8F68-F56990344F72}" type="pres">
      <dgm:prSet presAssocID="{8187C83B-F8D8-4A9B-B7E8-0AFD2606BF34}" presName="Name25" presStyleLbl="parChTrans1D1" presStyleIdx="1" presStyleCnt="3"/>
      <dgm:spPr/>
      <dgm:t>
        <a:bodyPr/>
        <a:lstStyle/>
        <a:p>
          <a:endParaRPr lang="en-US"/>
        </a:p>
      </dgm:t>
    </dgm:pt>
    <dgm:pt modelId="{8C3DB661-41A3-4AF3-A698-D89DCAD7EDD4}" type="pres">
      <dgm:prSet presAssocID="{FCDDF901-6DDC-4984-8F74-7C7F03B35F39}" presName="node" presStyleCnt="0"/>
      <dgm:spPr/>
    </dgm:pt>
    <dgm:pt modelId="{A941A38B-AC00-49C4-80CC-61DC85800A71}" type="pres">
      <dgm:prSet presAssocID="{FCDDF901-6DDC-4984-8F74-7C7F03B35F39}" presName="parentNode" presStyleLbl="node1" presStyleIdx="2" presStyleCnt="4">
        <dgm:presLayoutVars>
          <dgm:chMax val="1"/>
          <dgm:bulletEnabled val="1"/>
        </dgm:presLayoutVars>
      </dgm:prSet>
      <dgm:spPr/>
      <dgm:t>
        <a:bodyPr/>
        <a:lstStyle/>
        <a:p>
          <a:endParaRPr lang="en-US"/>
        </a:p>
      </dgm:t>
    </dgm:pt>
    <dgm:pt modelId="{706C9C56-C9D4-4BA9-951A-EAA1DBE3B04E}" type="pres">
      <dgm:prSet presAssocID="{FCDDF901-6DDC-4984-8F74-7C7F03B35F39}" presName="childNode" presStyleLbl="revTx" presStyleIdx="1" presStyleCnt="3">
        <dgm:presLayoutVars>
          <dgm:bulletEnabled val="1"/>
        </dgm:presLayoutVars>
      </dgm:prSet>
      <dgm:spPr/>
      <dgm:t>
        <a:bodyPr/>
        <a:lstStyle/>
        <a:p>
          <a:endParaRPr lang="en-US"/>
        </a:p>
      </dgm:t>
    </dgm:pt>
    <dgm:pt modelId="{586A9837-50EF-48C5-9DBC-0EA31BF1F39B}" type="pres">
      <dgm:prSet presAssocID="{61AD6CB7-40A8-4C6F-848C-6BE79EC81871}" presName="Name25" presStyleLbl="parChTrans1D1" presStyleIdx="2" presStyleCnt="3"/>
      <dgm:spPr/>
      <dgm:t>
        <a:bodyPr/>
        <a:lstStyle/>
        <a:p>
          <a:endParaRPr lang="en-US"/>
        </a:p>
      </dgm:t>
    </dgm:pt>
    <dgm:pt modelId="{FB09716C-8FE7-437D-AF41-A9ED1CADFD07}" type="pres">
      <dgm:prSet presAssocID="{434C9453-6590-49D7-B327-917978BBB816}" presName="node" presStyleCnt="0"/>
      <dgm:spPr/>
    </dgm:pt>
    <dgm:pt modelId="{17F25745-A15B-433A-B0DC-661EEC819ECB}" type="pres">
      <dgm:prSet presAssocID="{434C9453-6590-49D7-B327-917978BBB816}" presName="parentNode" presStyleLbl="node1" presStyleIdx="3" presStyleCnt="4">
        <dgm:presLayoutVars>
          <dgm:chMax val="1"/>
          <dgm:bulletEnabled val="1"/>
        </dgm:presLayoutVars>
      </dgm:prSet>
      <dgm:spPr/>
      <dgm:t>
        <a:bodyPr/>
        <a:lstStyle/>
        <a:p>
          <a:endParaRPr lang="en-US"/>
        </a:p>
      </dgm:t>
    </dgm:pt>
    <dgm:pt modelId="{FC47117C-048F-41C9-AF23-5EB99E7C02AA}" type="pres">
      <dgm:prSet presAssocID="{434C9453-6590-49D7-B327-917978BBB816}" presName="childNode" presStyleLbl="revTx" presStyleIdx="2" presStyleCnt="3">
        <dgm:presLayoutVars>
          <dgm:bulletEnabled val="1"/>
        </dgm:presLayoutVars>
      </dgm:prSet>
      <dgm:spPr/>
      <dgm:t>
        <a:bodyPr/>
        <a:lstStyle/>
        <a:p>
          <a:endParaRPr lang="en-US"/>
        </a:p>
      </dgm:t>
    </dgm:pt>
  </dgm:ptLst>
  <dgm:cxnLst>
    <dgm:cxn modelId="{D4A6537B-7BD3-434A-AD8B-7C1BF3DF396F}" type="presOf" srcId="{72F32CEB-66BF-4C08-AC3A-CD0BC99EB778}" destId="{706C9C56-C9D4-4BA9-951A-EAA1DBE3B04E}" srcOrd="0" destOrd="0" presId="urn:microsoft.com/office/officeart/2005/8/layout/radial2"/>
    <dgm:cxn modelId="{C3F68499-FBD5-4678-AF9B-9487B2A9D14F}" type="presOf" srcId="{8187C83B-F8D8-4A9B-B7E8-0AFD2606BF34}" destId="{15F3C420-63F6-42A5-8F68-F56990344F72}" srcOrd="0" destOrd="0" presId="urn:microsoft.com/office/officeart/2005/8/layout/radial2"/>
    <dgm:cxn modelId="{90401047-C732-4E18-80A3-7C1BE88BF679}" type="presOf" srcId="{61AD6CB7-40A8-4C6F-848C-6BE79EC81871}" destId="{586A9837-50EF-48C5-9DBC-0EA31BF1F39B}" srcOrd="0" destOrd="0" presId="urn:microsoft.com/office/officeart/2005/8/layout/radial2"/>
    <dgm:cxn modelId="{149C4A78-FB47-418B-8115-FDBB895B313A}" srcId="{C525BACB-60A7-40AD-8EE9-8FEC938ADA9F}" destId="{C26150CA-6B8B-48C0-977E-70E5ACB86541}" srcOrd="0" destOrd="0" parTransId="{09BE96D7-0646-4760-8782-A83B9F866FE6}" sibTransId="{EB0A5BF2-2124-4713-BC74-75821B3A5F16}"/>
    <dgm:cxn modelId="{0FA2CD6A-A002-4BE1-9325-E733640F364C}" type="presOf" srcId="{0D85C85A-B5A6-4D3E-945F-48E70DEED9E2}" destId="{25A780DA-E1AA-4249-AB38-8DAD9F86C071}" srcOrd="0" destOrd="0" presId="urn:microsoft.com/office/officeart/2005/8/layout/radial2"/>
    <dgm:cxn modelId="{2D3564E5-E557-419C-AB45-687CC92BCEC9}" type="presOf" srcId="{434C9453-6590-49D7-B327-917978BBB816}" destId="{17F25745-A15B-433A-B0DC-661EEC819ECB}" srcOrd="0" destOrd="0" presId="urn:microsoft.com/office/officeart/2005/8/layout/radial2"/>
    <dgm:cxn modelId="{D706E2B9-5B03-4498-AD7F-A1078C9B7DED}" srcId="{C525BACB-60A7-40AD-8EE9-8FEC938ADA9F}" destId="{FCDDF901-6DDC-4984-8F74-7C7F03B35F39}" srcOrd="1" destOrd="0" parTransId="{8187C83B-F8D8-4A9B-B7E8-0AFD2606BF34}" sibTransId="{80D7E08B-60D7-4F7A-9A9E-E01BA85FE062}"/>
    <dgm:cxn modelId="{2955F5CA-82C6-4376-9C58-8E6455CB3246}" type="presOf" srcId="{C26150CA-6B8B-48C0-977E-70E5ACB86541}" destId="{78F9C6DC-59D4-41E5-ACB7-4F008E2E4EA4}" srcOrd="0" destOrd="0" presId="urn:microsoft.com/office/officeart/2005/8/layout/radial2"/>
    <dgm:cxn modelId="{9FB48193-62F4-41D7-A81A-8ADCE27AAB4B}" type="presOf" srcId="{C525BACB-60A7-40AD-8EE9-8FEC938ADA9F}" destId="{0F745DDA-BC29-4B05-8CC5-8483EEB6CAF4}" srcOrd="0" destOrd="0" presId="urn:microsoft.com/office/officeart/2005/8/layout/radial2"/>
    <dgm:cxn modelId="{71F7C625-864E-414E-93F1-2A8781929B4A}" srcId="{C525BACB-60A7-40AD-8EE9-8FEC938ADA9F}" destId="{434C9453-6590-49D7-B327-917978BBB816}" srcOrd="2" destOrd="0" parTransId="{61AD6CB7-40A8-4C6F-848C-6BE79EC81871}" sibTransId="{59EFB5E0-1875-4F00-A956-72AA631617BF}"/>
    <dgm:cxn modelId="{8D7A678E-C439-41CA-8934-E85BE11E2B66}" srcId="{FCDDF901-6DDC-4984-8F74-7C7F03B35F39}" destId="{72F32CEB-66BF-4C08-AC3A-CD0BC99EB778}" srcOrd="0" destOrd="0" parTransId="{74AF98E9-5D73-45A6-B80A-40069DEC7BE0}" sibTransId="{E40C3B7A-A17F-4F0D-98C1-54EC7530D9D5}"/>
    <dgm:cxn modelId="{4FC38614-A4F0-4E3A-B484-4FB5F88AA21A}" type="presOf" srcId="{09BE96D7-0646-4760-8782-A83B9F866FE6}" destId="{28AEBC64-D7AD-4F37-AA10-9200098298D9}" srcOrd="0" destOrd="0" presId="urn:microsoft.com/office/officeart/2005/8/layout/radial2"/>
    <dgm:cxn modelId="{5505D52A-9FFD-4465-8635-1F0B3F7E05D5}" type="presOf" srcId="{FCDDF901-6DDC-4984-8F74-7C7F03B35F39}" destId="{A941A38B-AC00-49C4-80CC-61DC85800A71}" srcOrd="0" destOrd="0" presId="urn:microsoft.com/office/officeart/2005/8/layout/radial2"/>
    <dgm:cxn modelId="{7AEE81E6-9CA9-4B0C-98F9-2E2C989CE61F}" srcId="{434C9453-6590-49D7-B327-917978BBB816}" destId="{30CC50ED-68AF-4E2D-83E1-3AE7D4B88A4B}" srcOrd="0" destOrd="0" parTransId="{64EF9AC8-579C-4266-B31E-901715767D92}" sibTransId="{8D986803-A928-4AC9-A016-12F94E942DDC}"/>
    <dgm:cxn modelId="{D3927DE5-0065-4919-92A2-B59BCAECD249}" type="presOf" srcId="{30CC50ED-68AF-4E2D-83E1-3AE7D4B88A4B}" destId="{FC47117C-048F-41C9-AF23-5EB99E7C02AA}" srcOrd="0" destOrd="0" presId="urn:microsoft.com/office/officeart/2005/8/layout/radial2"/>
    <dgm:cxn modelId="{85A3A301-DF4F-422D-8DF0-0B9D5002C2B9}" srcId="{C26150CA-6B8B-48C0-977E-70E5ACB86541}" destId="{0D85C85A-B5A6-4D3E-945F-48E70DEED9E2}" srcOrd="0" destOrd="0" parTransId="{F613707C-F211-4C9F-B8FB-58C96C88D6A9}" sibTransId="{95F90E54-73FF-4CFD-B11A-5693A76A4984}"/>
    <dgm:cxn modelId="{DB71FA61-B3AD-47F1-AB8C-D289E3DD84D1}" type="presParOf" srcId="{0F745DDA-BC29-4B05-8CC5-8483EEB6CAF4}" destId="{171B4479-7902-4B89-AFC6-8F7E661714DD}" srcOrd="0" destOrd="0" presId="urn:microsoft.com/office/officeart/2005/8/layout/radial2"/>
    <dgm:cxn modelId="{737725D8-8FC6-4E4F-BF96-A391651A95BA}" type="presParOf" srcId="{171B4479-7902-4B89-AFC6-8F7E661714DD}" destId="{15394FF2-9A03-4901-9C94-9F83CD21D336}" srcOrd="0" destOrd="0" presId="urn:microsoft.com/office/officeart/2005/8/layout/radial2"/>
    <dgm:cxn modelId="{BA56C2B6-6082-47AE-91B7-787FCFE74B44}" type="presParOf" srcId="{15394FF2-9A03-4901-9C94-9F83CD21D336}" destId="{5B2B710A-E597-41B0-B60A-53CF13ACE661}" srcOrd="0" destOrd="0" presId="urn:microsoft.com/office/officeart/2005/8/layout/radial2"/>
    <dgm:cxn modelId="{341F02E2-F3C4-4CF5-B336-5DA1C2EBA87D}" type="presParOf" srcId="{15394FF2-9A03-4901-9C94-9F83CD21D336}" destId="{7D65333A-F75F-49C3-9D64-1EEFFDAE4617}" srcOrd="1" destOrd="0" presId="urn:microsoft.com/office/officeart/2005/8/layout/radial2"/>
    <dgm:cxn modelId="{AFD0804E-B945-4B36-AF7A-5DE50962E801}" type="presParOf" srcId="{171B4479-7902-4B89-AFC6-8F7E661714DD}" destId="{28AEBC64-D7AD-4F37-AA10-9200098298D9}" srcOrd="1" destOrd="0" presId="urn:microsoft.com/office/officeart/2005/8/layout/radial2"/>
    <dgm:cxn modelId="{CB49FE01-DCC1-4B6C-B9A2-51685ED8482E}" type="presParOf" srcId="{171B4479-7902-4B89-AFC6-8F7E661714DD}" destId="{77DD8E38-B15C-482E-B32E-2D5872FE48B3}" srcOrd="2" destOrd="0" presId="urn:microsoft.com/office/officeart/2005/8/layout/radial2"/>
    <dgm:cxn modelId="{51010C35-0889-42E3-B07D-B4B23A6171A0}" type="presParOf" srcId="{77DD8E38-B15C-482E-B32E-2D5872FE48B3}" destId="{78F9C6DC-59D4-41E5-ACB7-4F008E2E4EA4}" srcOrd="0" destOrd="0" presId="urn:microsoft.com/office/officeart/2005/8/layout/radial2"/>
    <dgm:cxn modelId="{61CA22A1-73A4-4AF0-ADC9-7889836AD770}" type="presParOf" srcId="{77DD8E38-B15C-482E-B32E-2D5872FE48B3}" destId="{25A780DA-E1AA-4249-AB38-8DAD9F86C071}" srcOrd="1" destOrd="0" presId="urn:microsoft.com/office/officeart/2005/8/layout/radial2"/>
    <dgm:cxn modelId="{31CA965B-1458-4E13-AA38-38608020BF9B}" type="presParOf" srcId="{171B4479-7902-4B89-AFC6-8F7E661714DD}" destId="{15F3C420-63F6-42A5-8F68-F56990344F72}" srcOrd="3" destOrd="0" presId="urn:microsoft.com/office/officeart/2005/8/layout/radial2"/>
    <dgm:cxn modelId="{0A6314DB-0BEA-4222-8850-B1928BC3F477}" type="presParOf" srcId="{171B4479-7902-4B89-AFC6-8F7E661714DD}" destId="{8C3DB661-41A3-4AF3-A698-D89DCAD7EDD4}" srcOrd="4" destOrd="0" presId="urn:microsoft.com/office/officeart/2005/8/layout/radial2"/>
    <dgm:cxn modelId="{AEE4F8C6-2605-46BA-89AB-58E4332F1365}" type="presParOf" srcId="{8C3DB661-41A3-4AF3-A698-D89DCAD7EDD4}" destId="{A941A38B-AC00-49C4-80CC-61DC85800A71}" srcOrd="0" destOrd="0" presId="urn:microsoft.com/office/officeart/2005/8/layout/radial2"/>
    <dgm:cxn modelId="{8D19E483-3079-4DE7-B9EB-DA802F642459}" type="presParOf" srcId="{8C3DB661-41A3-4AF3-A698-D89DCAD7EDD4}" destId="{706C9C56-C9D4-4BA9-951A-EAA1DBE3B04E}" srcOrd="1" destOrd="0" presId="urn:microsoft.com/office/officeart/2005/8/layout/radial2"/>
    <dgm:cxn modelId="{232F1DEF-90CC-4DED-81F0-DE507A3003F0}" type="presParOf" srcId="{171B4479-7902-4B89-AFC6-8F7E661714DD}" destId="{586A9837-50EF-48C5-9DBC-0EA31BF1F39B}" srcOrd="5" destOrd="0" presId="urn:microsoft.com/office/officeart/2005/8/layout/radial2"/>
    <dgm:cxn modelId="{F50F6D43-1364-449F-A61E-3349A5AD5913}" type="presParOf" srcId="{171B4479-7902-4B89-AFC6-8F7E661714DD}" destId="{FB09716C-8FE7-437D-AF41-A9ED1CADFD07}" srcOrd="6" destOrd="0" presId="urn:microsoft.com/office/officeart/2005/8/layout/radial2"/>
    <dgm:cxn modelId="{BF6C8835-8308-4F70-81DC-6023A4DD8051}" type="presParOf" srcId="{FB09716C-8FE7-437D-AF41-A9ED1CADFD07}" destId="{17F25745-A15B-433A-B0DC-661EEC819ECB}" srcOrd="0" destOrd="0" presId="urn:microsoft.com/office/officeart/2005/8/layout/radial2"/>
    <dgm:cxn modelId="{2A03652D-D5BC-444E-A546-FB0087D8679F}" type="presParOf" srcId="{FB09716C-8FE7-437D-AF41-A9ED1CADFD07}" destId="{FC47117C-048F-41C9-AF23-5EB99E7C02AA}" srcOrd="1" destOrd="0" presId="urn:microsoft.com/office/officeart/2005/8/layout/radial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9950C4-4EBF-452B-B8F6-39B10735777A}"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en-US"/>
        </a:p>
      </dgm:t>
    </dgm:pt>
    <dgm:pt modelId="{A87E5D5F-D671-4CAE-88F4-C4D451D2CC86}">
      <dgm:prSet phldrT="[Text]" custT="1"/>
      <dgm:spPr/>
      <dgm:t>
        <a:bodyPr/>
        <a:lstStyle/>
        <a:p>
          <a:r>
            <a:rPr lang="en-US" sz="3000" b="1" dirty="0" smtClean="0"/>
            <a:t>EPMS or SCADA</a:t>
          </a:r>
          <a:endParaRPr lang="en-US" sz="3000" b="1" dirty="0"/>
        </a:p>
      </dgm:t>
    </dgm:pt>
    <dgm:pt modelId="{2BEE537E-F141-44BE-9AAB-324B41899489}" type="parTrans" cxnId="{21484E17-F192-48EF-954E-0A20EC23A131}">
      <dgm:prSet/>
      <dgm:spPr/>
      <dgm:t>
        <a:bodyPr/>
        <a:lstStyle/>
        <a:p>
          <a:endParaRPr lang="en-US"/>
        </a:p>
      </dgm:t>
    </dgm:pt>
    <dgm:pt modelId="{876BD56B-99F4-4624-8694-1DD57B059BD2}" type="sibTrans" cxnId="{21484E17-F192-48EF-954E-0A20EC23A131}">
      <dgm:prSet/>
      <dgm:spPr/>
      <dgm:t>
        <a:bodyPr/>
        <a:lstStyle/>
        <a:p>
          <a:endParaRPr lang="en-US"/>
        </a:p>
      </dgm:t>
    </dgm:pt>
    <dgm:pt modelId="{93B3A94A-72FC-4617-AC25-14CE310F7241}">
      <dgm:prSet phldrT="[Text]"/>
      <dgm:spPr/>
      <dgm:t>
        <a:bodyPr/>
        <a:lstStyle/>
        <a:p>
          <a:r>
            <a:rPr lang="en-US" b="1" dirty="0" smtClean="0"/>
            <a:t>Power Monitoring</a:t>
          </a:r>
          <a:endParaRPr lang="en-US" b="0" dirty="0" smtClean="0"/>
        </a:p>
        <a:p>
          <a:r>
            <a:rPr lang="en-US" b="0" dirty="0" smtClean="0"/>
            <a:t>- Metering</a:t>
          </a:r>
        </a:p>
        <a:p>
          <a:r>
            <a:rPr lang="en-US" b="0" dirty="0" smtClean="0"/>
            <a:t>- PQ Monitoring</a:t>
          </a:r>
        </a:p>
        <a:p>
          <a:r>
            <a:rPr lang="en-US" b="0" dirty="0" smtClean="0"/>
            <a:t>- PUE/Metric Measurement</a:t>
          </a:r>
          <a:endParaRPr lang="en-US" b="1" dirty="0"/>
        </a:p>
      </dgm:t>
    </dgm:pt>
    <dgm:pt modelId="{03E0682D-5413-4F8A-B5FD-073BBF118C04}" type="parTrans" cxnId="{677B0A56-5ACA-4CB8-B02C-8A8447541E2A}">
      <dgm:prSet/>
      <dgm:spPr/>
      <dgm:t>
        <a:bodyPr/>
        <a:lstStyle/>
        <a:p>
          <a:endParaRPr lang="en-US"/>
        </a:p>
      </dgm:t>
    </dgm:pt>
    <dgm:pt modelId="{1E254D5A-E592-4EAA-81E0-ED7316FE6352}" type="sibTrans" cxnId="{677B0A56-5ACA-4CB8-B02C-8A8447541E2A}">
      <dgm:prSet/>
      <dgm:spPr/>
      <dgm:t>
        <a:bodyPr/>
        <a:lstStyle/>
        <a:p>
          <a:endParaRPr lang="en-US"/>
        </a:p>
      </dgm:t>
    </dgm:pt>
    <dgm:pt modelId="{24E9A574-0229-4BEF-A236-A098FBBE865D}">
      <dgm:prSet phldrT="[Text]" custT="1"/>
      <dgm:spPr/>
      <dgm:t>
        <a:bodyPr/>
        <a:lstStyle/>
        <a:p>
          <a:endParaRPr lang="en-US" sz="1600" b="1" dirty="0" smtClean="0"/>
        </a:p>
        <a:p>
          <a:r>
            <a:rPr lang="en-US" sz="2000" b="1" dirty="0" smtClean="0"/>
            <a:t>Critical Power Equipment</a:t>
          </a:r>
        </a:p>
        <a:p>
          <a:r>
            <a:rPr lang="en-US" sz="2000" b="1" dirty="0" smtClean="0"/>
            <a:t>-</a:t>
          </a:r>
          <a:r>
            <a:rPr lang="en-US" sz="2000" dirty="0" smtClean="0"/>
            <a:t> UPS Power Mods</a:t>
          </a:r>
        </a:p>
        <a:p>
          <a:r>
            <a:rPr lang="en-US" sz="2000" dirty="0" smtClean="0"/>
            <a:t>- Static Switches</a:t>
          </a:r>
        </a:p>
        <a:p>
          <a:r>
            <a:rPr lang="en-US" sz="2000" dirty="0" smtClean="0"/>
            <a:t>- PDUs / RPPs</a:t>
          </a:r>
        </a:p>
        <a:p>
          <a:r>
            <a:rPr lang="en-US" sz="2000" dirty="0" smtClean="0"/>
            <a:t>- IT Power Busway</a:t>
          </a:r>
        </a:p>
        <a:p>
          <a:r>
            <a:rPr lang="en-US" sz="2000" dirty="0" smtClean="0"/>
            <a:t>- Plug Strips</a:t>
          </a:r>
          <a:endParaRPr lang="en-US" sz="2000" dirty="0"/>
        </a:p>
      </dgm:t>
    </dgm:pt>
    <dgm:pt modelId="{E7227EE3-FD6D-4BCB-A870-1AF66EB20EB2}" type="parTrans" cxnId="{D325CF91-7CFA-449E-A1DD-03DFC9338598}">
      <dgm:prSet/>
      <dgm:spPr/>
      <dgm:t>
        <a:bodyPr/>
        <a:lstStyle/>
        <a:p>
          <a:endParaRPr lang="en-US"/>
        </a:p>
      </dgm:t>
    </dgm:pt>
    <dgm:pt modelId="{8332CDD0-BFE7-42EA-B760-1C604C819258}" type="sibTrans" cxnId="{D325CF91-7CFA-449E-A1DD-03DFC9338598}">
      <dgm:prSet/>
      <dgm:spPr/>
      <dgm:t>
        <a:bodyPr/>
        <a:lstStyle/>
        <a:p>
          <a:endParaRPr lang="en-US"/>
        </a:p>
      </dgm:t>
    </dgm:pt>
    <dgm:pt modelId="{C83F02D6-27D8-45CA-9CC5-4301C6164428}">
      <dgm:prSet phldrT="[Text]"/>
      <dgm:spPr/>
      <dgm:t>
        <a:bodyPr/>
        <a:lstStyle/>
        <a:p>
          <a:r>
            <a:rPr lang="en-US" b="1" dirty="0" smtClean="0"/>
            <a:t>Source Management</a:t>
          </a:r>
          <a:endParaRPr lang="en-US" b="0" dirty="0" smtClean="0"/>
        </a:p>
        <a:p>
          <a:r>
            <a:rPr lang="en-US" b="0" dirty="0" smtClean="0"/>
            <a:t>- Utility/Gen Transfer</a:t>
          </a:r>
        </a:p>
        <a:p>
          <a:r>
            <a:rPr lang="en-US" b="0" dirty="0" smtClean="0"/>
            <a:t>- Source Control</a:t>
          </a:r>
        </a:p>
        <a:p>
          <a:r>
            <a:rPr lang="en-US" b="0" dirty="0" smtClean="0"/>
            <a:t>- Source/Source Transfer (ATS)</a:t>
          </a:r>
        </a:p>
        <a:p>
          <a:endParaRPr lang="en-US" b="1" dirty="0"/>
        </a:p>
      </dgm:t>
    </dgm:pt>
    <dgm:pt modelId="{7BE94AC4-686A-437F-918F-9E28292E0B43}" type="parTrans" cxnId="{7057F130-7F1F-4C33-915E-B986C91DA76D}">
      <dgm:prSet/>
      <dgm:spPr/>
      <dgm:t>
        <a:bodyPr/>
        <a:lstStyle/>
        <a:p>
          <a:endParaRPr lang="en-US"/>
        </a:p>
      </dgm:t>
    </dgm:pt>
    <dgm:pt modelId="{445D4A10-FF7A-4683-95A0-9EF0A06F8475}" type="sibTrans" cxnId="{7057F130-7F1F-4C33-915E-B986C91DA76D}">
      <dgm:prSet/>
      <dgm:spPr/>
      <dgm:t>
        <a:bodyPr/>
        <a:lstStyle/>
        <a:p>
          <a:endParaRPr lang="en-US"/>
        </a:p>
      </dgm:t>
    </dgm:pt>
    <dgm:pt modelId="{4803BC57-FFA2-408B-863C-5E1A90BEEAEF}">
      <dgm:prSet phldrT="[Text]"/>
      <dgm:spPr/>
      <dgm:t>
        <a:bodyPr/>
        <a:lstStyle/>
        <a:p>
          <a:r>
            <a:rPr lang="en-US" b="1" dirty="0" smtClean="0"/>
            <a:t>Non-Critical Power Equipment</a:t>
          </a:r>
          <a:endParaRPr lang="en-US" b="0" dirty="0" smtClean="0"/>
        </a:p>
        <a:p>
          <a:r>
            <a:rPr lang="en-US" b="0" dirty="0" smtClean="0"/>
            <a:t>- Switchgear</a:t>
          </a:r>
        </a:p>
        <a:p>
          <a:r>
            <a:rPr lang="en-US" b="0" dirty="0" smtClean="0"/>
            <a:t>- Generators</a:t>
          </a:r>
        </a:p>
        <a:p>
          <a:r>
            <a:rPr lang="en-US" b="0" dirty="0" smtClean="0"/>
            <a:t>- Circuit Breakers</a:t>
          </a:r>
        </a:p>
        <a:p>
          <a:endParaRPr lang="en-US" b="1" dirty="0"/>
        </a:p>
      </dgm:t>
    </dgm:pt>
    <dgm:pt modelId="{5C1AA22A-AE8A-4D17-A8EA-F4DC4422701F}" type="parTrans" cxnId="{69B7A736-DE5B-4FF4-831A-9D5308706F6E}">
      <dgm:prSet/>
      <dgm:spPr/>
      <dgm:t>
        <a:bodyPr/>
        <a:lstStyle/>
        <a:p>
          <a:endParaRPr lang="en-US"/>
        </a:p>
      </dgm:t>
    </dgm:pt>
    <dgm:pt modelId="{7CF38ACC-2945-4C83-870B-50F3DC376677}" type="sibTrans" cxnId="{69B7A736-DE5B-4FF4-831A-9D5308706F6E}">
      <dgm:prSet/>
      <dgm:spPr/>
      <dgm:t>
        <a:bodyPr/>
        <a:lstStyle/>
        <a:p>
          <a:endParaRPr lang="en-US"/>
        </a:p>
      </dgm:t>
    </dgm:pt>
    <dgm:pt modelId="{2422C0DB-1FAD-4875-AB30-F473C8630834}" type="pres">
      <dgm:prSet presAssocID="{EB9950C4-4EBF-452B-B8F6-39B10735777A}" presName="diagram" presStyleCnt="0">
        <dgm:presLayoutVars>
          <dgm:chMax val="1"/>
          <dgm:dir/>
          <dgm:animLvl val="ctr"/>
          <dgm:resizeHandles val="exact"/>
        </dgm:presLayoutVars>
      </dgm:prSet>
      <dgm:spPr/>
      <dgm:t>
        <a:bodyPr/>
        <a:lstStyle/>
        <a:p>
          <a:endParaRPr lang="en-US"/>
        </a:p>
      </dgm:t>
    </dgm:pt>
    <dgm:pt modelId="{C4D6E6DA-C83B-43F6-8DB9-AFE1A18918DF}" type="pres">
      <dgm:prSet presAssocID="{EB9950C4-4EBF-452B-B8F6-39B10735777A}" presName="matrix" presStyleCnt="0"/>
      <dgm:spPr/>
    </dgm:pt>
    <dgm:pt modelId="{E9928531-A033-4393-BDCC-5FBCFD9A0FC8}" type="pres">
      <dgm:prSet presAssocID="{EB9950C4-4EBF-452B-B8F6-39B10735777A}" presName="tile1" presStyleLbl="node1" presStyleIdx="0" presStyleCnt="4" custScaleX="102950" custLinFactNeighborX="625" custLinFactNeighborY="-1616"/>
      <dgm:spPr/>
      <dgm:t>
        <a:bodyPr/>
        <a:lstStyle/>
        <a:p>
          <a:endParaRPr lang="en-US"/>
        </a:p>
      </dgm:t>
    </dgm:pt>
    <dgm:pt modelId="{5AB45DFE-A166-4E16-BC65-F60F89531530}" type="pres">
      <dgm:prSet presAssocID="{EB9950C4-4EBF-452B-B8F6-39B10735777A}" presName="tile1text" presStyleLbl="node1" presStyleIdx="0" presStyleCnt="4">
        <dgm:presLayoutVars>
          <dgm:chMax val="0"/>
          <dgm:chPref val="0"/>
          <dgm:bulletEnabled val="1"/>
        </dgm:presLayoutVars>
      </dgm:prSet>
      <dgm:spPr/>
      <dgm:t>
        <a:bodyPr/>
        <a:lstStyle/>
        <a:p>
          <a:endParaRPr lang="en-US"/>
        </a:p>
      </dgm:t>
    </dgm:pt>
    <dgm:pt modelId="{AE248CE3-216B-442C-BC1F-B6329F606720}" type="pres">
      <dgm:prSet presAssocID="{EB9950C4-4EBF-452B-B8F6-39B10735777A}" presName="tile2" presStyleLbl="node1" presStyleIdx="1" presStyleCnt="4" custLinFactNeighborX="-112" custLinFactNeighborY="313"/>
      <dgm:spPr/>
      <dgm:t>
        <a:bodyPr/>
        <a:lstStyle/>
        <a:p>
          <a:endParaRPr lang="en-US"/>
        </a:p>
      </dgm:t>
    </dgm:pt>
    <dgm:pt modelId="{D2E5BFA8-69CE-49DF-A708-7E0E711BE21B}" type="pres">
      <dgm:prSet presAssocID="{EB9950C4-4EBF-452B-B8F6-39B10735777A}" presName="tile2text" presStyleLbl="node1" presStyleIdx="1" presStyleCnt="4">
        <dgm:presLayoutVars>
          <dgm:chMax val="0"/>
          <dgm:chPref val="0"/>
          <dgm:bulletEnabled val="1"/>
        </dgm:presLayoutVars>
      </dgm:prSet>
      <dgm:spPr/>
      <dgm:t>
        <a:bodyPr/>
        <a:lstStyle/>
        <a:p>
          <a:endParaRPr lang="en-US"/>
        </a:p>
      </dgm:t>
    </dgm:pt>
    <dgm:pt modelId="{6F7629F3-337B-4EB2-9068-88443E1B7FBE}" type="pres">
      <dgm:prSet presAssocID="{EB9950C4-4EBF-452B-B8F6-39B10735777A}" presName="tile3" presStyleLbl="node1" presStyleIdx="2" presStyleCnt="4"/>
      <dgm:spPr/>
      <dgm:t>
        <a:bodyPr/>
        <a:lstStyle/>
        <a:p>
          <a:endParaRPr lang="en-US"/>
        </a:p>
      </dgm:t>
    </dgm:pt>
    <dgm:pt modelId="{B2E210E6-90C2-4F9B-BF73-A3A9C5AE5691}" type="pres">
      <dgm:prSet presAssocID="{EB9950C4-4EBF-452B-B8F6-39B10735777A}" presName="tile3text" presStyleLbl="node1" presStyleIdx="2" presStyleCnt="4">
        <dgm:presLayoutVars>
          <dgm:chMax val="0"/>
          <dgm:chPref val="0"/>
          <dgm:bulletEnabled val="1"/>
        </dgm:presLayoutVars>
      </dgm:prSet>
      <dgm:spPr/>
      <dgm:t>
        <a:bodyPr/>
        <a:lstStyle/>
        <a:p>
          <a:endParaRPr lang="en-US"/>
        </a:p>
      </dgm:t>
    </dgm:pt>
    <dgm:pt modelId="{2E705CDB-9005-42CB-A1EE-313BF50F25FC}" type="pres">
      <dgm:prSet presAssocID="{EB9950C4-4EBF-452B-B8F6-39B10735777A}" presName="tile4" presStyleLbl="node1" presStyleIdx="3" presStyleCnt="4"/>
      <dgm:spPr/>
      <dgm:t>
        <a:bodyPr/>
        <a:lstStyle/>
        <a:p>
          <a:endParaRPr lang="en-US"/>
        </a:p>
      </dgm:t>
    </dgm:pt>
    <dgm:pt modelId="{4326A449-2E6D-4979-9CAD-9DE4BBD73C36}" type="pres">
      <dgm:prSet presAssocID="{EB9950C4-4EBF-452B-B8F6-39B10735777A}" presName="tile4text" presStyleLbl="node1" presStyleIdx="3" presStyleCnt="4">
        <dgm:presLayoutVars>
          <dgm:chMax val="0"/>
          <dgm:chPref val="0"/>
          <dgm:bulletEnabled val="1"/>
        </dgm:presLayoutVars>
      </dgm:prSet>
      <dgm:spPr/>
      <dgm:t>
        <a:bodyPr/>
        <a:lstStyle/>
        <a:p>
          <a:endParaRPr lang="en-US"/>
        </a:p>
      </dgm:t>
    </dgm:pt>
    <dgm:pt modelId="{B33006B4-A27B-4C3A-B6EC-285F80EF44D1}" type="pres">
      <dgm:prSet presAssocID="{EB9950C4-4EBF-452B-B8F6-39B10735777A}" presName="centerTile" presStyleLbl="fgShp" presStyleIdx="0" presStyleCnt="1">
        <dgm:presLayoutVars>
          <dgm:chMax val="0"/>
          <dgm:chPref val="0"/>
        </dgm:presLayoutVars>
      </dgm:prSet>
      <dgm:spPr/>
      <dgm:t>
        <a:bodyPr/>
        <a:lstStyle/>
        <a:p>
          <a:endParaRPr lang="en-US"/>
        </a:p>
      </dgm:t>
    </dgm:pt>
  </dgm:ptLst>
  <dgm:cxnLst>
    <dgm:cxn modelId="{B838BC21-8530-4372-95E1-24AD9A7DCC09}" type="presOf" srcId="{24E9A574-0229-4BEF-A236-A098FBBE865D}" destId="{AE248CE3-216B-442C-BC1F-B6329F606720}" srcOrd="0" destOrd="0" presId="urn:microsoft.com/office/officeart/2005/8/layout/matrix1"/>
    <dgm:cxn modelId="{16BEF6A7-C78C-4C45-AC51-C600EBFCB97A}" type="presOf" srcId="{4803BC57-FFA2-408B-863C-5E1A90BEEAEF}" destId="{4326A449-2E6D-4979-9CAD-9DE4BBD73C36}" srcOrd="1" destOrd="0" presId="urn:microsoft.com/office/officeart/2005/8/layout/matrix1"/>
    <dgm:cxn modelId="{789B249E-98E5-4835-A177-FE21BCF2786A}" type="presOf" srcId="{93B3A94A-72FC-4617-AC25-14CE310F7241}" destId="{5AB45DFE-A166-4E16-BC65-F60F89531530}" srcOrd="1" destOrd="0" presId="urn:microsoft.com/office/officeart/2005/8/layout/matrix1"/>
    <dgm:cxn modelId="{7057F130-7F1F-4C33-915E-B986C91DA76D}" srcId="{A87E5D5F-D671-4CAE-88F4-C4D451D2CC86}" destId="{C83F02D6-27D8-45CA-9CC5-4301C6164428}" srcOrd="2" destOrd="0" parTransId="{7BE94AC4-686A-437F-918F-9E28292E0B43}" sibTransId="{445D4A10-FF7A-4683-95A0-9EF0A06F8475}"/>
    <dgm:cxn modelId="{12FD81AF-8AC3-434B-B027-E6A4D7F07F8D}" type="presOf" srcId="{4803BC57-FFA2-408B-863C-5E1A90BEEAEF}" destId="{2E705CDB-9005-42CB-A1EE-313BF50F25FC}" srcOrd="0" destOrd="0" presId="urn:microsoft.com/office/officeart/2005/8/layout/matrix1"/>
    <dgm:cxn modelId="{FD3E5598-8DE5-4B61-9293-FC8C8028EC90}" type="presOf" srcId="{24E9A574-0229-4BEF-A236-A098FBBE865D}" destId="{D2E5BFA8-69CE-49DF-A708-7E0E711BE21B}" srcOrd="1" destOrd="0" presId="urn:microsoft.com/office/officeart/2005/8/layout/matrix1"/>
    <dgm:cxn modelId="{E9E6D07E-CD06-4405-9F3F-5F7B9A9E3930}" type="presOf" srcId="{C83F02D6-27D8-45CA-9CC5-4301C6164428}" destId="{6F7629F3-337B-4EB2-9068-88443E1B7FBE}" srcOrd="0" destOrd="0" presId="urn:microsoft.com/office/officeart/2005/8/layout/matrix1"/>
    <dgm:cxn modelId="{21484E17-F192-48EF-954E-0A20EC23A131}" srcId="{EB9950C4-4EBF-452B-B8F6-39B10735777A}" destId="{A87E5D5F-D671-4CAE-88F4-C4D451D2CC86}" srcOrd="0" destOrd="0" parTransId="{2BEE537E-F141-44BE-9AAB-324B41899489}" sibTransId="{876BD56B-99F4-4624-8694-1DD57B059BD2}"/>
    <dgm:cxn modelId="{8405D271-761C-41BE-88D9-E19673C8C5F0}" type="presOf" srcId="{EB9950C4-4EBF-452B-B8F6-39B10735777A}" destId="{2422C0DB-1FAD-4875-AB30-F473C8630834}" srcOrd="0" destOrd="0" presId="urn:microsoft.com/office/officeart/2005/8/layout/matrix1"/>
    <dgm:cxn modelId="{9BBB2681-5606-4A7F-A561-ECD7AD957146}" type="presOf" srcId="{A87E5D5F-D671-4CAE-88F4-C4D451D2CC86}" destId="{B33006B4-A27B-4C3A-B6EC-285F80EF44D1}" srcOrd="0" destOrd="0" presId="urn:microsoft.com/office/officeart/2005/8/layout/matrix1"/>
    <dgm:cxn modelId="{677B0A56-5ACA-4CB8-B02C-8A8447541E2A}" srcId="{A87E5D5F-D671-4CAE-88F4-C4D451D2CC86}" destId="{93B3A94A-72FC-4617-AC25-14CE310F7241}" srcOrd="0" destOrd="0" parTransId="{03E0682D-5413-4F8A-B5FD-073BBF118C04}" sibTransId="{1E254D5A-E592-4EAA-81E0-ED7316FE6352}"/>
    <dgm:cxn modelId="{1F3EF509-39D0-49DA-9121-9CF6A613082A}" type="presOf" srcId="{93B3A94A-72FC-4617-AC25-14CE310F7241}" destId="{E9928531-A033-4393-BDCC-5FBCFD9A0FC8}" srcOrd="0" destOrd="0" presId="urn:microsoft.com/office/officeart/2005/8/layout/matrix1"/>
    <dgm:cxn modelId="{42A2DB62-B5FA-42BD-97D2-5C6AC711FDAC}" type="presOf" srcId="{C83F02D6-27D8-45CA-9CC5-4301C6164428}" destId="{B2E210E6-90C2-4F9B-BF73-A3A9C5AE5691}" srcOrd="1" destOrd="0" presId="urn:microsoft.com/office/officeart/2005/8/layout/matrix1"/>
    <dgm:cxn modelId="{D325CF91-7CFA-449E-A1DD-03DFC9338598}" srcId="{A87E5D5F-D671-4CAE-88F4-C4D451D2CC86}" destId="{24E9A574-0229-4BEF-A236-A098FBBE865D}" srcOrd="1" destOrd="0" parTransId="{E7227EE3-FD6D-4BCB-A870-1AF66EB20EB2}" sibTransId="{8332CDD0-BFE7-42EA-B760-1C604C819258}"/>
    <dgm:cxn modelId="{69B7A736-DE5B-4FF4-831A-9D5308706F6E}" srcId="{A87E5D5F-D671-4CAE-88F4-C4D451D2CC86}" destId="{4803BC57-FFA2-408B-863C-5E1A90BEEAEF}" srcOrd="3" destOrd="0" parTransId="{5C1AA22A-AE8A-4D17-A8EA-F4DC4422701F}" sibTransId="{7CF38ACC-2945-4C83-870B-50F3DC376677}"/>
    <dgm:cxn modelId="{FA90EB71-A063-4A9F-A6F6-8A988ECBE7ED}" type="presParOf" srcId="{2422C0DB-1FAD-4875-AB30-F473C8630834}" destId="{C4D6E6DA-C83B-43F6-8DB9-AFE1A18918DF}" srcOrd="0" destOrd="0" presId="urn:microsoft.com/office/officeart/2005/8/layout/matrix1"/>
    <dgm:cxn modelId="{50A52BB8-AD20-455C-8E73-F81571BEA5F4}" type="presParOf" srcId="{C4D6E6DA-C83B-43F6-8DB9-AFE1A18918DF}" destId="{E9928531-A033-4393-BDCC-5FBCFD9A0FC8}" srcOrd="0" destOrd="0" presId="urn:microsoft.com/office/officeart/2005/8/layout/matrix1"/>
    <dgm:cxn modelId="{4DE668FC-3909-44BA-98EE-0521E6FF720D}" type="presParOf" srcId="{C4D6E6DA-C83B-43F6-8DB9-AFE1A18918DF}" destId="{5AB45DFE-A166-4E16-BC65-F60F89531530}" srcOrd="1" destOrd="0" presId="urn:microsoft.com/office/officeart/2005/8/layout/matrix1"/>
    <dgm:cxn modelId="{8D2E1772-2121-4BEF-9CEC-04AB11A6BC74}" type="presParOf" srcId="{C4D6E6DA-C83B-43F6-8DB9-AFE1A18918DF}" destId="{AE248CE3-216B-442C-BC1F-B6329F606720}" srcOrd="2" destOrd="0" presId="urn:microsoft.com/office/officeart/2005/8/layout/matrix1"/>
    <dgm:cxn modelId="{70D00732-B281-4DCC-9AEC-1A08B4DA9E50}" type="presParOf" srcId="{C4D6E6DA-C83B-43F6-8DB9-AFE1A18918DF}" destId="{D2E5BFA8-69CE-49DF-A708-7E0E711BE21B}" srcOrd="3" destOrd="0" presId="urn:microsoft.com/office/officeart/2005/8/layout/matrix1"/>
    <dgm:cxn modelId="{DDE1503F-F839-434E-95BB-095B2BA1A0CA}" type="presParOf" srcId="{C4D6E6DA-C83B-43F6-8DB9-AFE1A18918DF}" destId="{6F7629F3-337B-4EB2-9068-88443E1B7FBE}" srcOrd="4" destOrd="0" presId="urn:microsoft.com/office/officeart/2005/8/layout/matrix1"/>
    <dgm:cxn modelId="{A5CEF649-01F6-4EEC-9566-FA6EBD15D958}" type="presParOf" srcId="{C4D6E6DA-C83B-43F6-8DB9-AFE1A18918DF}" destId="{B2E210E6-90C2-4F9B-BF73-A3A9C5AE5691}" srcOrd="5" destOrd="0" presId="urn:microsoft.com/office/officeart/2005/8/layout/matrix1"/>
    <dgm:cxn modelId="{8EF897A8-0F1B-4253-9592-7DE2E72B39E3}" type="presParOf" srcId="{C4D6E6DA-C83B-43F6-8DB9-AFE1A18918DF}" destId="{2E705CDB-9005-42CB-A1EE-313BF50F25FC}" srcOrd="6" destOrd="0" presId="urn:microsoft.com/office/officeart/2005/8/layout/matrix1"/>
    <dgm:cxn modelId="{00631625-C42E-467A-A823-5D2744683F73}" type="presParOf" srcId="{C4D6E6DA-C83B-43F6-8DB9-AFE1A18918DF}" destId="{4326A449-2E6D-4979-9CAD-9DE4BBD73C36}" srcOrd="7" destOrd="0" presId="urn:microsoft.com/office/officeart/2005/8/layout/matrix1"/>
    <dgm:cxn modelId="{2C3F51CA-17BB-4607-83BE-6C2465C063CD}" type="presParOf" srcId="{2422C0DB-1FAD-4875-AB30-F473C8630834}" destId="{B33006B4-A27B-4C3A-B6EC-285F80EF44D1}"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9C32AFC8-0C54-44B1-8C42-6BA47AB595D1}" type="doc">
      <dgm:prSet loTypeId="urn:microsoft.com/office/officeart/2011/layout/RadialPictureList" loCatId="officeonline" qsTypeId="urn:microsoft.com/office/officeart/2005/8/quickstyle/simple1" qsCatId="simple" csTypeId="urn:microsoft.com/office/officeart/2005/8/colors/colorful5" csCatId="colorful" phldr="1"/>
      <dgm:spPr/>
      <dgm:t>
        <a:bodyPr/>
        <a:lstStyle/>
        <a:p>
          <a:endParaRPr lang="en-US"/>
        </a:p>
      </dgm:t>
    </dgm:pt>
    <dgm:pt modelId="{75926C99-F56D-4BE2-B815-ED33CFB23CB0}">
      <dgm:prSet phldrT="[Text]"/>
      <dgm:spPr/>
      <dgm:t>
        <a:bodyPr/>
        <a:lstStyle/>
        <a:p>
          <a:r>
            <a:rPr lang="en-US" b="1" dirty="0" smtClean="0"/>
            <a:t>Business</a:t>
          </a:r>
        </a:p>
        <a:p>
          <a:r>
            <a:rPr lang="en-US" b="1" dirty="0" smtClean="0"/>
            <a:t>Intelligence</a:t>
          </a:r>
          <a:endParaRPr lang="en-US" b="1" dirty="0"/>
        </a:p>
      </dgm:t>
    </dgm:pt>
    <dgm:pt modelId="{70ED6D32-E746-4FFD-8D14-C3830A3188A1}" type="parTrans" cxnId="{F45865F5-27ED-44F7-9F89-22FF8A89BB8C}">
      <dgm:prSet/>
      <dgm:spPr/>
      <dgm:t>
        <a:bodyPr/>
        <a:lstStyle/>
        <a:p>
          <a:endParaRPr lang="en-US"/>
        </a:p>
      </dgm:t>
    </dgm:pt>
    <dgm:pt modelId="{78647267-E17C-4EA8-AB8D-BB49967BD7EB}" type="sibTrans" cxnId="{F45865F5-27ED-44F7-9F89-22FF8A89BB8C}">
      <dgm:prSet/>
      <dgm:spPr/>
      <dgm:t>
        <a:bodyPr/>
        <a:lstStyle/>
        <a:p>
          <a:endParaRPr lang="en-US"/>
        </a:p>
      </dgm:t>
    </dgm:pt>
    <dgm:pt modelId="{60EA37C4-A2F7-4D31-ADF5-BACEF1A9E695}">
      <dgm:prSet phldrT="[Text]"/>
      <dgm:spPr/>
      <dgm:t>
        <a:bodyPr/>
        <a:lstStyle/>
        <a:p>
          <a:r>
            <a:rPr lang="en-US" b="1" dirty="0" smtClean="0"/>
            <a:t>Electrical / EPMS / SCADA</a:t>
          </a:r>
          <a:endParaRPr lang="en-US" b="1" dirty="0"/>
        </a:p>
      </dgm:t>
    </dgm:pt>
    <dgm:pt modelId="{324C30A9-6C05-4147-8327-A925F12C6FDD}" type="parTrans" cxnId="{8814B563-0F4A-4906-9BC7-D0FE4D4F04CC}">
      <dgm:prSet/>
      <dgm:spPr/>
      <dgm:t>
        <a:bodyPr/>
        <a:lstStyle/>
        <a:p>
          <a:endParaRPr lang="en-US"/>
        </a:p>
      </dgm:t>
    </dgm:pt>
    <dgm:pt modelId="{B4887E38-D1BA-4B5B-B2C1-A5DCF417103F}" type="sibTrans" cxnId="{8814B563-0F4A-4906-9BC7-D0FE4D4F04CC}">
      <dgm:prSet/>
      <dgm:spPr/>
      <dgm:t>
        <a:bodyPr/>
        <a:lstStyle/>
        <a:p>
          <a:endParaRPr lang="en-US"/>
        </a:p>
      </dgm:t>
    </dgm:pt>
    <dgm:pt modelId="{25663751-D2DA-4889-8002-58501BE2A232}">
      <dgm:prSet phldrT="[Text]"/>
      <dgm:spPr/>
      <dgm:t>
        <a:bodyPr/>
        <a:lstStyle/>
        <a:p>
          <a:r>
            <a:rPr lang="en-US" b="1" dirty="0" smtClean="0"/>
            <a:t>Security</a:t>
          </a:r>
          <a:endParaRPr lang="en-US" b="1" dirty="0"/>
        </a:p>
      </dgm:t>
    </dgm:pt>
    <dgm:pt modelId="{909CCFBE-D516-4D0E-BB73-888614596BB2}" type="parTrans" cxnId="{59EE589D-8E46-4D81-A762-0CF4C7000C73}">
      <dgm:prSet/>
      <dgm:spPr/>
      <dgm:t>
        <a:bodyPr/>
        <a:lstStyle/>
        <a:p>
          <a:endParaRPr lang="en-US"/>
        </a:p>
      </dgm:t>
    </dgm:pt>
    <dgm:pt modelId="{39064423-B95B-4C72-B0BF-918F45828E6C}" type="sibTrans" cxnId="{59EE589D-8E46-4D81-A762-0CF4C7000C73}">
      <dgm:prSet/>
      <dgm:spPr/>
      <dgm:t>
        <a:bodyPr/>
        <a:lstStyle/>
        <a:p>
          <a:endParaRPr lang="en-US"/>
        </a:p>
      </dgm:t>
    </dgm:pt>
    <dgm:pt modelId="{316915CA-08A5-4550-92B7-DAEB7C9CB641}">
      <dgm:prSet phldrT="[Text]"/>
      <dgm:spPr/>
      <dgm:t>
        <a:bodyPr/>
        <a:lstStyle/>
        <a:p>
          <a:r>
            <a:rPr lang="en-US" b="1" dirty="0" smtClean="0"/>
            <a:t>Mechanical</a:t>
          </a:r>
          <a:endParaRPr lang="en-US" b="1" dirty="0"/>
        </a:p>
      </dgm:t>
    </dgm:pt>
    <dgm:pt modelId="{BB28698E-254D-423D-8B58-8CEBC0940121}" type="parTrans" cxnId="{7B25B548-26C1-4B9C-AB53-4CE89477674F}">
      <dgm:prSet/>
      <dgm:spPr/>
      <dgm:t>
        <a:bodyPr/>
        <a:lstStyle/>
        <a:p>
          <a:endParaRPr lang="en-US"/>
        </a:p>
      </dgm:t>
    </dgm:pt>
    <dgm:pt modelId="{4015B816-6767-4387-BC42-B5F00078ABD8}" type="sibTrans" cxnId="{7B25B548-26C1-4B9C-AB53-4CE89477674F}">
      <dgm:prSet/>
      <dgm:spPr/>
      <dgm:t>
        <a:bodyPr/>
        <a:lstStyle/>
        <a:p>
          <a:endParaRPr lang="en-US"/>
        </a:p>
      </dgm:t>
    </dgm:pt>
    <dgm:pt modelId="{B2ECA561-B2D2-4ED7-8BC9-8A1C9B08100A}">
      <dgm:prSet phldrT="[Text]"/>
      <dgm:spPr/>
      <dgm:t>
        <a:bodyPr/>
        <a:lstStyle/>
        <a:p>
          <a:r>
            <a:rPr lang="en-US" b="1" dirty="0" smtClean="0"/>
            <a:t>Network</a:t>
          </a:r>
          <a:endParaRPr lang="en-US" b="1" dirty="0"/>
        </a:p>
      </dgm:t>
    </dgm:pt>
    <dgm:pt modelId="{CEA3312B-186F-4144-96B4-86B70072D1B8}" type="parTrans" cxnId="{13CB7C04-C3D6-430D-82C3-D07670769378}">
      <dgm:prSet/>
      <dgm:spPr/>
      <dgm:t>
        <a:bodyPr/>
        <a:lstStyle/>
        <a:p>
          <a:endParaRPr lang="en-US"/>
        </a:p>
      </dgm:t>
    </dgm:pt>
    <dgm:pt modelId="{F8B1F31A-BAFF-4883-8040-FDC1FD82BE43}" type="sibTrans" cxnId="{13CB7C04-C3D6-430D-82C3-D07670769378}">
      <dgm:prSet/>
      <dgm:spPr/>
      <dgm:t>
        <a:bodyPr/>
        <a:lstStyle/>
        <a:p>
          <a:endParaRPr lang="en-US"/>
        </a:p>
      </dgm:t>
    </dgm:pt>
    <dgm:pt modelId="{5E275FFD-BD2A-47D0-8A64-BC7C21932ED2}">
      <dgm:prSet phldrT="[Text]"/>
      <dgm:spPr/>
      <dgm:t>
        <a:bodyPr/>
        <a:lstStyle/>
        <a:p>
          <a:endParaRPr lang="en-US" dirty="0"/>
        </a:p>
      </dgm:t>
    </dgm:pt>
    <dgm:pt modelId="{005F4448-D5F8-439F-8570-29A69B0E789F}" type="parTrans" cxnId="{EE509456-6273-4624-BD67-EBE8DA62B432}">
      <dgm:prSet/>
      <dgm:spPr/>
      <dgm:t>
        <a:bodyPr/>
        <a:lstStyle/>
        <a:p>
          <a:endParaRPr lang="en-US"/>
        </a:p>
      </dgm:t>
    </dgm:pt>
    <dgm:pt modelId="{BC794FE1-120A-4E3B-86B5-F73F46852CF4}" type="sibTrans" cxnId="{EE509456-6273-4624-BD67-EBE8DA62B432}">
      <dgm:prSet/>
      <dgm:spPr/>
      <dgm:t>
        <a:bodyPr/>
        <a:lstStyle/>
        <a:p>
          <a:endParaRPr lang="en-US"/>
        </a:p>
      </dgm:t>
    </dgm:pt>
    <dgm:pt modelId="{51B08C63-9525-4DE7-93B2-7A995B2A7F69}">
      <dgm:prSet phldrT="[Text]"/>
      <dgm:spPr/>
      <dgm:t>
        <a:bodyPr/>
        <a:lstStyle/>
        <a:p>
          <a:endParaRPr lang="en-US"/>
        </a:p>
      </dgm:t>
    </dgm:pt>
    <dgm:pt modelId="{E0F24B28-9CFA-4CBA-8DF2-51CA3735C460}" type="parTrans" cxnId="{07C892D4-B686-4F50-96AF-839F5DD401D5}">
      <dgm:prSet/>
      <dgm:spPr/>
      <dgm:t>
        <a:bodyPr/>
        <a:lstStyle/>
        <a:p>
          <a:endParaRPr lang="en-US"/>
        </a:p>
      </dgm:t>
    </dgm:pt>
    <dgm:pt modelId="{B8993240-FC97-4F81-A4E8-8660E89BE486}" type="sibTrans" cxnId="{07C892D4-B686-4F50-96AF-839F5DD401D5}">
      <dgm:prSet/>
      <dgm:spPr/>
      <dgm:t>
        <a:bodyPr/>
        <a:lstStyle/>
        <a:p>
          <a:endParaRPr lang="en-US"/>
        </a:p>
      </dgm:t>
    </dgm:pt>
    <dgm:pt modelId="{2E115100-3BD1-468B-8233-3636A85EFF91}" type="pres">
      <dgm:prSet presAssocID="{9C32AFC8-0C54-44B1-8C42-6BA47AB595D1}" presName="Name0" presStyleCnt="0">
        <dgm:presLayoutVars>
          <dgm:chMax val="1"/>
          <dgm:chPref val="1"/>
          <dgm:dir/>
          <dgm:resizeHandles/>
        </dgm:presLayoutVars>
      </dgm:prSet>
      <dgm:spPr/>
      <dgm:t>
        <a:bodyPr/>
        <a:lstStyle/>
        <a:p>
          <a:endParaRPr lang="en-US"/>
        </a:p>
      </dgm:t>
    </dgm:pt>
    <dgm:pt modelId="{5D5D1668-0679-4EB4-AC72-0D51380962D5}" type="pres">
      <dgm:prSet presAssocID="{75926C99-F56D-4BE2-B815-ED33CFB23CB0}" presName="Parent" presStyleLbl="node1" presStyleIdx="0" presStyleCnt="2">
        <dgm:presLayoutVars>
          <dgm:chMax val="4"/>
          <dgm:chPref val="3"/>
        </dgm:presLayoutVars>
      </dgm:prSet>
      <dgm:spPr/>
      <dgm:t>
        <a:bodyPr/>
        <a:lstStyle/>
        <a:p>
          <a:endParaRPr lang="en-US"/>
        </a:p>
      </dgm:t>
    </dgm:pt>
    <dgm:pt modelId="{91A6B483-1262-4B4B-8D2E-C17FDB9212CC}" type="pres">
      <dgm:prSet presAssocID="{60EA37C4-A2F7-4D31-ADF5-BACEF1A9E695}" presName="Accent" presStyleLbl="node1" presStyleIdx="1" presStyleCnt="2"/>
      <dgm:spPr/>
    </dgm:pt>
    <dgm:pt modelId="{F8C4A6C6-5093-43A5-9FBD-BFFF757DDD33}" type="pres">
      <dgm:prSet presAssocID="{60EA37C4-A2F7-4D31-ADF5-BACEF1A9E695}" presName="Image1" presStyleLbl="fgImgPlace1" presStyleIdx="0" presStyleCnt="4"/>
      <dgm:spPr/>
    </dgm:pt>
    <dgm:pt modelId="{DEB10BFE-4952-4670-A3B8-662401BDD123}" type="pres">
      <dgm:prSet presAssocID="{60EA37C4-A2F7-4D31-ADF5-BACEF1A9E695}" presName="Child1" presStyleLbl="revTx" presStyleIdx="0" presStyleCnt="4" custScaleX="179825" custLinFactNeighborX="40980" custLinFactNeighborY="-1322">
        <dgm:presLayoutVars>
          <dgm:chMax val="0"/>
          <dgm:chPref val="0"/>
          <dgm:bulletEnabled val="1"/>
        </dgm:presLayoutVars>
      </dgm:prSet>
      <dgm:spPr/>
      <dgm:t>
        <a:bodyPr/>
        <a:lstStyle/>
        <a:p>
          <a:endParaRPr lang="en-US"/>
        </a:p>
      </dgm:t>
    </dgm:pt>
    <dgm:pt modelId="{EF7BC28B-81C7-49A5-A9BA-60A610FBECF9}" type="pres">
      <dgm:prSet presAssocID="{25663751-D2DA-4889-8002-58501BE2A232}" presName="Image2" presStyleCnt="0"/>
      <dgm:spPr/>
    </dgm:pt>
    <dgm:pt modelId="{20989BBB-CA34-422C-B519-DC31733C6454}" type="pres">
      <dgm:prSet presAssocID="{25663751-D2DA-4889-8002-58501BE2A232}" presName="Image" presStyleLbl="fgImgPlace1" presStyleIdx="1" presStyleCnt="4"/>
      <dgm:spPr/>
    </dgm:pt>
    <dgm:pt modelId="{5387C39C-2605-45A9-A833-4105D20164E4}" type="pres">
      <dgm:prSet presAssocID="{25663751-D2DA-4889-8002-58501BE2A232}" presName="Child2" presStyleLbl="revTx" presStyleIdx="1" presStyleCnt="4">
        <dgm:presLayoutVars>
          <dgm:chMax val="0"/>
          <dgm:chPref val="0"/>
          <dgm:bulletEnabled val="1"/>
        </dgm:presLayoutVars>
      </dgm:prSet>
      <dgm:spPr/>
      <dgm:t>
        <a:bodyPr/>
        <a:lstStyle/>
        <a:p>
          <a:endParaRPr lang="en-US"/>
        </a:p>
      </dgm:t>
    </dgm:pt>
    <dgm:pt modelId="{87E15AEE-1833-43B5-970D-671A6B33FC48}" type="pres">
      <dgm:prSet presAssocID="{316915CA-08A5-4550-92B7-DAEB7C9CB641}" presName="Image3" presStyleCnt="0"/>
      <dgm:spPr/>
    </dgm:pt>
    <dgm:pt modelId="{1C11576B-9365-40FB-8510-D6E7950D50F2}" type="pres">
      <dgm:prSet presAssocID="{316915CA-08A5-4550-92B7-DAEB7C9CB641}" presName="Image" presStyleLbl="fgImgPlace1" presStyleIdx="2" presStyleCnt="4"/>
      <dgm:spPr/>
    </dgm:pt>
    <dgm:pt modelId="{5659A407-78A8-4FD2-9557-02E5F261178A}" type="pres">
      <dgm:prSet presAssocID="{316915CA-08A5-4550-92B7-DAEB7C9CB641}" presName="Child3" presStyleLbl="revTx" presStyleIdx="2" presStyleCnt="4">
        <dgm:presLayoutVars>
          <dgm:chMax val="0"/>
          <dgm:chPref val="0"/>
          <dgm:bulletEnabled val="1"/>
        </dgm:presLayoutVars>
      </dgm:prSet>
      <dgm:spPr/>
      <dgm:t>
        <a:bodyPr/>
        <a:lstStyle/>
        <a:p>
          <a:endParaRPr lang="en-US"/>
        </a:p>
      </dgm:t>
    </dgm:pt>
    <dgm:pt modelId="{14AC850A-C5EF-4733-AF12-8A252E7D1DF7}" type="pres">
      <dgm:prSet presAssocID="{B2ECA561-B2D2-4ED7-8BC9-8A1C9B08100A}" presName="Image4" presStyleCnt="0"/>
      <dgm:spPr/>
    </dgm:pt>
    <dgm:pt modelId="{ED840195-D818-4AA8-995B-0F9610E42E24}" type="pres">
      <dgm:prSet presAssocID="{B2ECA561-B2D2-4ED7-8BC9-8A1C9B08100A}" presName="Image" presStyleLbl="fgImgPlace1" presStyleIdx="3" presStyleCnt="4"/>
      <dgm:spPr/>
    </dgm:pt>
    <dgm:pt modelId="{839304F6-705B-40B9-A33D-1401F0E95AD8}" type="pres">
      <dgm:prSet presAssocID="{B2ECA561-B2D2-4ED7-8BC9-8A1C9B08100A}" presName="Child4" presStyleLbl="revTx" presStyleIdx="3" presStyleCnt="4">
        <dgm:presLayoutVars>
          <dgm:chMax val="0"/>
          <dgm:chPref val="0"/>
          <dgm:bulletEnabled val="1"/>
        </dgm:presLayoutVars>
      </dgm:prSet>
      <dgm:spPr/>
      <dgm:t>
        <a:bodyPr/>
        <a:lstStyle/>
        <a:p>
          <a:endParaRPr lang="en-US"/>
        </a:p>
      </dgm:t>
    </dgm:pt>
  </dgm:ptLst>
  <dgm:cxnLst>
    <dgm:cxn modelId="{8814B563-0F4A-4906-9BC7-D0FE4D4F04CC}" srcId="{75926C99-F56D-4BE2-B815-ED33CFB23CB0}" destId="{60EA37C4-A2F7-4D31-ADF5-BACEF1A9E695}" srcOrd="0" destOrd="0" parTransId="{324C30A9-6C05-4147-8327-A925F12C6FDD}" sibTransId="{B4887E38-D1BA-4B5B-B2C1-A5DCF417103F}"/>
    <dgm:cxn modelId="{EE509456-6273-4624-BD67-EBE8DA62B432}" srcId="{9C32AFC8-0C54-44B1-8C42-6BA47AB595D1}" destId="{5E275FFD-BD2A-47D0-8A64-BC7C21932ED2}" srcOrd="1" destOrd="0" parTransId="{005F4448-D5F8-439F-8570-29A69B0E789F}" sibTransId="{BC794FE1-120A-4E3B-86B5-F73F46852CF4}"/>
    <dgm:cxn modelId="{846E0DCF-4535-4E83-BB99-597497ACA2BE}" type="presOf" srcId="{60EA37C4-A2F7-4D31-ADF5-BACEF1A9E695}" destId="{DEB10BFE-4952-4670-A3B8-662401BDD123}" srcOrd="0" destOrd="0" presId="urn:microsoft.com/office/officeart/2011/layout/RadialPictureList"/>
    <dgm:cxn modelId="{7A913DD9-8881-4089-A649-FDD2B205A3CA}" type="presOf" srcId="{25663751-D2DA-4889-8002-58501BE2A232}" destId="{5387C39C-2605-45A9-A833-4105D20164E4}" srcOrd="0" destOrd="0" presId="urn:microsoft.com/office/officeart/2011/layout/RadialPictureList"/>
    <dgm:cxn modelId="{7B25B548-26C1-4B9C-AB53-4CE89477674F}" srcId="{75926C99-F56D-4BE2-B815-ED33CFB23CB0}" destId="{316915CA-08A5-4550-92B7-DAEB7C9CB641}" srcOrd="2" destOrd="0" parTransId="{BB28698E-254D-423D-8B58-8CEBC0940121}" sibTransId="{4015B816-6767-4387-BC42-B5F00078ABD8}"/>
    <dgm:cxn modelId="{779FB177-AE65-477D-8BF3-67E7B62B0281}" type="presOf" srcId="{75926C99-F56D-4BE2-B815-ED33CFB23CB0}" destId="{5D5D1668-0679-4EB4-AC72-0D51380962D5}" srcOrd="0" destOrd="0" presId="urn:microsoft.com/office/officeart/2011/layout/RadialPictureList"/>
    <dgm:cxn modelId="{958A8133-98CF-478F-8C9F-0DA0474B0A13}" type="presOf" srcId="{316915CA-08A5-4550-92B7-DAEB7C9CB641}" destId="{5659A407-78A8-4FD2-9557-02E5F261178A}" srcOrd="0" destOrd="0" presId="urn:microsoft.com/office/officeart/2011/layout/RadialPictureList"/>
    <dgm:cxn modelId="{07C892D4-B686-4F50-96AF-839F5DD401D5}" srcId="{9C32AFC8-0C54-44B1-8C42-6BA47AB595D1}" destId="{51B08C63-9525-4DE7-93B2-7A995B2A7F69}" srcOrd="2" destOrd="0" parTransId="{E0F24B28-9CFA-4CBA-8DF2-51CA3735C460}" sibTransId="{B8993240-FC97-4F81-A4E8-8660E89BE486}"/>
    <dgm:cxn modelId="{59EE589D-8E46-4D81-A762-0CF4C7000C73}" srcId="{75926C99-F56D-4BE2-B815-ED33CFB23CB0}" destId="{25663751-D2DA-4889-8002-58501BE2A232}" srcOrd="1" destOrd="0" parTransId="{909CCFBE-D516-4D0E-BB73-888614596BB2}" sibTransId="{39064423-B95B-4C72-B0BF-918F45828E6C}"/>
    <dgm:cxn modelId="{C1063077-BF01-4542-83B5-221461FD2928}" type="presOf" srcId="{9C32AFC8-0C54-44B1-8C42-6BA47AB595D1}" destId="{2E115100-3BD1-468B-8233-3636A85EFF91}" srcOrd="0" destOrd="0" presId="urn:microsoft.com/office/officeart/2011/layout/RadialPictureList"/>
    <dgm:cxn modelId="{9D7BF843-D8FE-4276-9709-DB79B740D848}" type="presOf" srcId="{B2ECA561-B2D2-4ED7-8BC9-8A1C9B08100A}" destId="{839304F6-705B-40B9-A33D-1401F0E95AD8}" srcOrd="0" destOrd="0" presId="urn:microsoft.com/office/officeart/2011/layout/RadialPictureList"/>
    <dgm:cxn modelId="{F45865F5-27ED-44F7-9F89-22FF8A89BB8C}" srcId="{9C32AFC8-0C54-44B1-8C42-6BA47AB595D1}" destId="{75926C99-F56D-4BE2-B815-ED33CFB23CB0}" srcOrd="0" destOrd="0" parTransId="{70ED6D32-E746-4FFD-8D14-C3830A3188A1}" sibTransId="{78647267-E17C-4EA8-AB8D-BB49967BD7EB}"/>
    <dgm:cxn modelId="{13CB7C04-C3D6-430D-82C3-D07670769378}" srcId="{75926C99-F56D-4BE2-B815-ED33CFB23CB0}" destId="{B2ECA561-B2D2-4ED7-8BC9-8A1C9B08100A}" srcOrd="3" destOrd="0" parTransId="{CEA3312B-186F-4144-96B4-86B70072D1B8}" sibTransId="{F8B1F31A-BAFF-4883-8040-FDC1FD82BE43}"/>
    <dgm:cxn modelId="{12A89398-E883-43A7-B933-C64AE05A52C0}" type="presParOf" srcId="{2E115100-3BD1-468B-8233-3636A85EFF91}" destId="{5D5D1668-0679-4EB4-AC72-0D51380962D5}" srcOrd="0" destOrd="0" presId="urn:microsoft.com/office/officeart/2011/layout/RadialPictureList"/>
    <dgm:cxn modelId="{45107B09-EB13-4075-A91B-CB31DF33A2C1}" type="presParOf" srcId="{2E115100-3BD1-468B-8233-3636A85EFF91}" destId="{91A6B483-1262-4B4B-8D2E-C17FDB9212CC}" srcOrd="1" destOrd="0" presId="urn:microsoft.com/office/officeart/2011/layout/RadialPictureList"/>
    <dgm:cxn modelId="{3A350766-B238-4479-B33F-FC865285DBF0}" type="presParOf" srcId="{2E115100-3BD1-468B-8233-3636A85EFF91}" destId="{F8C4A6C6-5093-43A5-9FBD-BFFF757DDD33}" srcOrd="2" destOrd="0" presId="urn:microsoft.com/office/officeart/2011/layout/RadialPictureList"/>
    <dgm:cxn modelId="{982F168D-9B84-438E-9446-1CD1D4ECCF7E}" type="presParOf" srcId="{2E115100-3BD1-468B-8233-3636A85EFF91}" destId="{DEB10BFE-4952-4670-A3B8-662401BDD123}" srcOrd="3" destOrd="0" presId="urn:microsoft.com/office/officeart/2011/layout/RadialPictureList"/>
    <dgm:cxn modelId="{DDED17DE-1DDE-4DCE-ABDD-8AD4CB1DE1A2}" type="presParOf" srcId="{2E115100-3BD1-468B-8233-3636A85EFF91}" destId="{EF7BC28B-81C7-49A5-A9BA-60A610FBECF9}" srcOrd="4" destOrd="0" presId="urn:microsoft.com/office/officeart/2011/layout/RadialPictureList"/>
    <dgm:cxn modelId="{D57B7041-CE35-4523-BB12-37E4B1349740}" type="presParOf" srcId="{EF7BC28B-81C7-49A5-A9BA-60A610FBECF9}" destId="{20989BBB-CA34-422C-B519-DC31733C6454}" srcOrd="0" destOrd="0" presId="urn:microsoft.com/office/officeart/2011/layout/RadialPictureList"/>
    <dgm:cxn modelId="{B84E81D9-CF40-467E-BD2B-10FE7568F771}" type="presParOf" srcId="{2E115100-3BD1-468B-8233-3636A85EFF91}" destId="{5387C39C-2605-45A9-A833-4105D20164E4}" srcOrd="5" destOrd="0" presId="urn:microsoft.com/office/officeart/2011/layout/RadialPictureList"/>
    <dgm:cxn modelId="{ABDD5AA2-9E79-4270-B7F0-7A60EF941F8C}" type="presParOf" srcId="{2E115100-3BD1-468B-8233-3636A85EFF91}" destId="{87E15AEE-1833-43B5-970D-671A6B33FC48}" srcOrd="6" destOrd="0" presId="urn:microsoft.com/office/officeart/2011/layout/RadialPictureList"/>
    <dgm:cxn modelId="{D943ECAD-7EE4-46AC-A9D6-278BF37BCC77}" type="presParOf" srcId="{87E15AEE-1833-43B5-970D-671A6B33FC48}" destId="{1C11576B-9365-40FB-8510-D6E7950D50F2}" srcOrd="0" destOrd="0" presId="urn:microsoft.com/office/officeart/2011/layout/RadialPictureList"/>
    <dgm:cxn modelId="{C0D11CF4-B522-4E2B-93B1-341140C620D7}" type="presParOf" srcId="{2E115100-3BD1-468B-8233-3636A85EFF91}" destId="{5659A407-78A8-4FD2-9557-02E5F261178A}" srcOrd="7" destOrd="0" presId="urn:microsoft.com/office/officeart/2011/layout/RadialPictureList"/>
    <dgm:cxn modelId="{CF012943-8560-41C2-A16B-A552FD4B3D20}" type="presParOf" srcId="{2E115100-3BD1-468B-8233-3636A85EFF91}" destId="{14AC850A-C5EF-4733-AF12-8A252E7D1DF7}" srcOrd="8" destOrd="0" presId="urn:microsoft.com/office/officeart/2011/layout/RadialPictureList"/>
    <dgm:cxn modelId="{78CCC261-2D08-49E9-B53A-706D09300943}" type="presParOf" srcId="{14AC850A-C5EF-4733-AF12-8A252E7D1DF7}" destId="{ED840195-D818-4AA8-995B-0F9610E42E24}" srcOrd="0" destOrd="0" presId="urn:microsoft.com/office/officeart/2011/layout/RadialPictureList"/>
    <dgm:cxn modelId="{014ACCF4-E5ED-439D-905D-A6B6A2AB9FC7}" type="presParOf" srcId="{2E115100-3BD1-468B-8233-3636A85EFF91}" destId="{839304F6-705B-40B9-A33D-1401F0E95AD8}" srcOrd="9" destOrd="0" presId="urn:microsoft.com/office/officeart/2011/layout/RadialPictur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E1B9162-AFF2-4394-939D-90E9C60C03FB}"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0A9C2FA7-2FB0-4018-A50C-2AC0F9370578}">
      <dgm:prSet phldrT="[Text]" custT="1"/>
      <dgm:spPr/>
      <dgm:t>
        <a:bodyPr/>
        <a:lstStyle/>
        <a:p>
          <a:r>
            <a:rPr lang="en-US" sz="1800" b="1" dirty="0" smtClean="0"/>
            <a:t>Local / OEM – On Board Equipment</a:t>
          </a:r>
          <a:endParaRPr lang="en-US" sz="1800" b="1" dirty="0"/>
        </a:p>
      </dgm:t>
    </dgm:pt>
    <dgm:pt modelId="{8C583782-F9E4-4929-9F7A-7F84ED25F02B}" type="parTrans" cxnId="{5ABD1432-A7F3-4036-8F54-4D46C27CFFB4}">
      <dgm:prSet/>
      <dgm:spPr/>
      <dgm:t>
        <a:bodyPr/>
        <a:lstStyle/>
        <a:p>
          <a:endParaRPr lang="en-US" sz="1800"/>
        </a:p>
      </dgm:t>
    </dgm:pt>
    <dgm:pt modelId="{025E42CA-8D38-48C9-B16F-2A79D18EB61E}" type="sibTrans" cxnId="{5ABD1432-A7F3-4036-8F54-4D46C27CFFB4}">
      <dgm:prSet/>
      <dgm:spPr/>
      <dgm:t>
        <a:bodyPr/>
        <a:lstStyle/>
        <a:p>
          <a:endParaRPr lang="en-US" sz="1800"/>
        </a:p>
      </dgm:t>
    </dgm:pt>
    <dgm:pt modelId="{6EEDA048-79F2-413D-B977-AA5FA12CD005}">
      <dgm:prSet phldrT="[Text]" custT="1"/>
      <dgm:spPr/>
      <dgm:t>
        <a:bodyPr/>
        <a:lstStyle/>
        <a:p>
          <a:r>
            <a:rPr lang="en-US" sz="1800" dirty="0" smtClean="0"/>
            <a:t>Automatic Controls Manually Initiated Activities</a:t>
          </a:r>
          <a:endParaRPr lang="en-US" sz="1800" dirty="0"/>
        </a:p>
      </dgm:t>
    </dgm:pt>
    <dgm:pt modelId="{CC80FA96-3124-496A-9B9B-A50895F8DEA0}" type="parTrans" cxnId="{F407AFC9-921D-4D75-AB67-1B7396B92C41}">
      <dgm:prSet/>
      <dgm:spPr/>
      <dgm:t>
        <a:bodyPr/>
        <a:lstStyle/>
        <a:p>
          <a:endParaRPr lang="en-US" sz="1800"/>
        </a:p>
      </dgm:t>
    </dgm:pt>
    <dgm:pt modelId="{D8B2A480-9679-4725-A824-BFC49AD44567}" type="sibTrans" cxnId="{F407AFC9-921D-4D75-AB67-1B7396B92C41}">
      <dgm:prSet/>
      <dgm:spPr/>
      <dgm:t>
        <a:bodyPr/>
        <a:lstStyle/>
        <a:p>
          <a:endParaRPr lang="en-US" sz="1800"/>
        </a:p>
      </dgm:t>
    </dgm:pt>
    <dgm:pt modelId="{7B607932-885B-44A2-AFFE-EAD89804C85C}">
      <dgm:prSet phldrT="[Text]" custT="1"/>
      <dgm:spPr/>
      <dgm:t>
        <a:bodyPr/>
        <a:lstStyle/>
        <a:p>
          <a:r>
            <a:rPr lang="en-US" sz="1800" dirty="0" smtClean="0"/>
            <a:t>Interlocks</a:t>
          </a:r>
          <a:endParaRPr lang="en-US" sz="1800" dirty="0"/>
        </a:p>
      </dgm:t>
    </dgm:pt>
    <dgm:pt modelId="{EC859AFF-8DEE-45CC-84C0-53BA14349277}" type="parTrans" cxnId="{47694D91-FDF5-45BA-90A4-F6D956208900}">
      <dgm:prSet/>
      <dgm:spPr/>
      <dgm:t>
        <a:bodyPr/>
        <a:lstStyle/>
        <a:p>
          <a:endParaRPr lang="en-US" sz="1800"/>
        </a:p>
      </dgm:t>
    </dgm:pt>
    <dgm:pt modelId="{F3FA2BB7-8A53-4335-AD15-B7EBC00F8BA2}" type="sibTrans" cxnId="{47694D91-FDF5-45BA-90A4-F6D956208900}">
      <dgm:prSet/>
      <dgm:spPr/>
      <dgm:t>
        <a:bodyPr/>
        <a:lstStyle/>
        <a:p>
          <a:endParaRPr lang="en-US" sz="1800"/>
        </a:p>
      </dgm:t>
    </dgm:pt>
    <dgm:pt modelId="{B19B86FC-E6AF-4172-B9E1-A8407D9E3B38}">
      <dgm:prSet phldrT="[Text]" custT="1"/>
      <dgm:spPr/>
      <dgm:t>
        <a:bodyPr/>
        <a:lstStyle/>
        <a:p>
          <a:r>
            <a:rPr lang="en-US" sz="1800" b="1" dirty="0" smtClean="0"/>
            <a:t>Edge / EPMS – Central Electrical Monitoring &amp; Control</a:t>
          </a:r>
          <a:endParaRPr lang="en-US" sz="1800" b="1" dirty="0"/>
        </a:p>
      </dgm:t>
    </dgm:pt>
    <dgm:pt modelId="{7C4198B7-5760-4FD0-BE9E-D00190B1138A}" type="parTrans" cxnId="{437EC816-1A2E-4B86-B4CE-ACFBAF8B4966}">
      <dgm:prSet/>
      <dgm:spPr/>
      <dgm:t>
        <a:bodyPr/>
        <a:lstStyle/>
        <a:p>
          <a:endParaRPr lang="en-US" sz="1800"/>
        </a:p>
      </dgm:t>
    </dgm:pt>
    <dgm:pt modelId="{894719F1-61D7-4210-ADE1-8E977D613ECD}" type="sibTrans" cxnId="{437EC816-1A2E-4B86-B4CE-ACFBAF8B4966}">
      <dgm:prSet/>
      <dgm:spPr/>
      <dgm:t>
        <a:bodyPr/>
        <a:lstStyle/>
        <a:p>
          <a:endParaRPr lang="en-US" sz="1800"/>
        </a:p>
      </dgm:t>
    </dgm:pt>
    <dgm:pt modelId="{C131FE35-5E8B-42A7-8FEE-DE1A6CDBE764}">
      <dgm:prSet phldrT="[Text]" custT="1"/>
      <dgm:spPr/>
      <dgm:t>
        <a:bodyPr/>
        <a:lstStyle/>
        <a:p>
          <a:r>
            <a:rPr lang="en-US" sz="1800" dirty="0" smtClean="0"/>
            <a:t>Low-Latency Interaction</a:t>
          </a:r>
          <a:endParaRPr lang="en-US" sz="1800" dirty="0"/>
        </a:p>
      </dgm:t>
    </dgm:pt>
    <dgm:pt modelId="{83D8EFD4-BD32-4143-BDD3-AFADC97EA0B6}" type="parTrans" cxnId="{59BAA007-FA62-475E-BB0B-41DF5F92D262}">
      <dgm:prSet/>
      <dgm:spPr/>
      <dgm:t>
        <a:bodyPr/>
        <a:lstStyle/>
        <a:p>
          <a:endParaRPr lang="en-US" sz="1800"/>
        </a:p>
      </dgm:t>
    </dgm:pt>
    <dgm:pt modelId="{F79B0AD9-9B11-41C1-8C36-FC473E9C6DBA}" type="sibTrans" cxnId="{59BAA007-FA62-475E-BB0B-41DF5F92D262}">
      <dgm:prSet/>
      <dgm:spPr/>
      <dgm:t>
        <a:bodyPr/>
        <a:lstStyle/>
        <a:p>
          <a:endParaRPr lang="en-US" sz="1800"/>
        </a:p>
      </dgm:t>
    </dgm:pt>
    <dgm:pt modelId="{6184B530-A010-43BA-9C1D-28CBED9503D2}">
      <dgm:prSet phldrT="[Text]" custT="1"/>
      <dgm:spPr/>
      <dgm:t>
        <a:bodyPr/>
        <a:lstStyle/>
        <a:p>
          <a:r>
            <a:rPr lang="en-US" sz="1800" dirty="0" smtClean="0"/>
            <a:t>May be SaaS or Owned</a:t>
          </a:r>
          <a:endParaRPr lang="en-US" sz="1800" dirty="0"/>
        </a:p>
      </dgm:t>
    </dgm:pt>
    <dgm:pt modelId="{D9720DD4-B006-4E63-BEAD-3B0B9F082364}" type="parTrans" cxnId="{9223AC87-68AC-4B7E-A831-77CA78D29E30}">
      <dgm:prSet/>
      <dgm:spPr/>
      <dgm:t>
        <a:bodyPr/>
        <a:lstStyle/>
        <a:p>
          <a:endParaRPr lang="en-US" sz="1800"/>
        </a:p>
      </dgm:t>
    </dgm:pt>
    <dgm:pt modelId="{76DF4177-1FC0-4351-BE9C-DBE6CF4F17C5}" type="sibTrans" cxnId="{9223AC87-68AC-4B7E-A831-77CA78D29E30}">
      <dgm:prSet/>
      <dgm:spPr/>
      <dgm:t>
        <a:bodyPr/>
        <a:lstStyle/>
        <a:p>
          <a:endParaRPr lang="en-US" sz="1800"/>
        </a:p>
      </dgm:t>
    </dgm:pt>
    <dgm:pt modelId="{037D5503-3A46-47B9-B0D8-DF8CB2C8ECD6}">
      <dgm:prSet phldrT="[Text]" custT="1"/>
      <dgm:spPr/>
      <dgm:t>
        <a:bodyPr/>
        <a:lstStyle/>
        <a:p>
          <a:r>
            <a:rPr lang="en-US" sz="1800" b="1" dirty="0" smtClean="0"/>
            <a:t>Cloud / BI – Enterprise-Level Software</a:t>
          </a:r>
          <a:endParaRPr lang="en-US" sz="1800" b="1" dirty="0"/>
        </a:p>
      </dgm:t>
    </dgm:pt>
    <dgm:pt modelId="{3764DF30-57E5-4AA3-B9DE-200C5405C7D7}" type="parTrans" cxnId="{65AB1C02-40C0-4BD0-ACE9-8E5103877E71}">
      <dgm:prSet/>
      <dgm:spPr/>
      <dgm:t>
        <a:bodyPr/>
        <a:lstStyle/>
        <a:p>
          <a:endParaRPr lang="en-US" sz="1800"/>
        </a:p>
      </dgm:t>
    </dgm:pt>
    <dgm:pt modelId="{AC62CC11-DBCC-4587-80C2-18EFD6ED2721}" type="sibTrans" cxnId="{65AB1C02-40C0-4BD0-ACE9-8E5103877E71}">
      <dgm:prSet/>
      <dgm:spPr/>
      <dgm:t>
        <a:bodyPr/>
        <a:lstStyle/>
        <a:p>
          <a:endParaRPr lang="en-US" sz="1800"/>
        </a:p>
      </dgm:t>
    </dgm:pt>
    <dgm:pt modelId="{7DE6B850-BF16-4816-82F4-80AB415345A5}">
      <dgm:prSet phldrT="[Text]" custT="1"/>
      <dgm:spPr/>
      <dgm:t>
        <a:bodyPr/>
        <a:lstStyle/>
        <a:p>
          <a:r>
            <a:rPr lang="en-US" sz="1800" dirty="0" smtClean="0"/>
            <a:t>Data Mining &amp; Trending</a:t>
          </a:r>
          <a:endParaRPr lang="en-US" sz="1800" dirty="0"/>
        </a:p>
      </dgm:t>
    </dgm:pt>
    <dgm:pt modelId="{D444A242-A170-4B9C-A0DF-C2DB50536C1B}" type="parTrans" cxnId="{0A230306-FCFB-4DC7-B2B2-A9A97176A77D}">
      <dgm:prSet/>
      <dgm:spPr/>
      <dgm:t>
        <a:bodyPr/>
        <a:lstStyle/>
        <a:p>
          <a:endParaRPr lang="en-US" sz="1800"/>
        </a:p>
      </dgm:t>
    </dgm:pt>
    <dgm:pt modelId="{4E438808-FE85-4D29-9649-6B326A026DD7}" type="sibTrans" cxnId="{0A230306-FCFB-4DC7-B2B2-A9A97176A77D}">
      <dgm:prSet/>
      <dgm:spPr/>
      <dgm:t>
        <a:bodyPr/>
        <a:lstStyle/>
        <a:p>
          <a:endParaRPr lang="en-US" sz="1800"/>
        </a:p>
      </dgm:t>
    </dgm:pt>
    <dgm:pt modelId="{C0B8D4BD-A96C-4895-978E-769F4C72211F}">
      <dgm:prSet phldrT="[Text]" custT="1"/>
      <dgm:spPr/>
      <dgm:t>
        <a:bodyPr/>
        <a:lstStyle/>
        <a:p>
          <a:r>
            <a:rPr lang="en-US" sz="1800" dirty="0" smtClean="0"/>
            <a:t>Owned</a:t>
          </a:r>
          <a:endParaRPr lang="en-US" sz="1800" dirty="0"/>
        </a:p>
      </dgm:t>
    </dgm:pt>
    <dgm:pt modelId="{319DA5B6-D993-427F-8C01-B15807B1FBC5}" type="parTrans" cxnId="{37365E45-CFF2-4EAA-AF92-CC633AAC9EBB}">
      <dgm:prSet/>
      <dgm:spPr/>
      <dgm:t>
        <a:bodyPr/>
        <a:lstStyle/>
        <a:p>
          <a:endParaRPr lang="en-US" sz="1800"/>
        </a:p>
      </dgm:t>
    </dgm:pt>
    <dgm:pt modelId="{36C3E0A2-ADAA-4529-BA63-C34B98D3BF3A}" type="sibTrans" cxnId="{37365E45-CFF2-4EAA-AF92-CC633AAC9EBB}">
      <dgm:prSet/>
      <dgm:spPr/>
      <dgm:t>
        <a:bodyPr/>
        <a:lstStyle/>
        <a:p>
          <a:endParaRPr lang="en-US" sz="1800"/>
        </a:p>
      </dgm:t>
    </dgm:pt>
    <dgm:pt modelId="{2C7A959A-0FF0-4BC1-994A-7A660CF22D27}">
      <dgm:prSet phldrT="[Text]" custT="1"/>
      <dgm:spPr/>
      <dgm:t>
        <a:bodyPr/>
        <a:lstStyle/>
        <a:p>
          <a:r>
            <a:rPr lang="en-US" sz="1800" dirty="0" smtClean="0"/>
            <a:t>Covers Entire Electrical System</a:t>
          </a:r>
          <a:endParaRPr lang="en-US" sz="1800" dirty="0"/>
        </a:p>
      </dgm:t>
    </dgm:pt>
    <dgm:pt modelId="{B358F834-D25A-4037-A080-7170DA5BA57D}" type="parTrans" cxnId="{FBF77E46-8492-45EE-9EB1-ED53D2BAB0F2}">
      <dgm:prSet/>
      <dgm:spPr/>
      <dgm:t>
        <a:bodyPr/>
        <a:lstStyle/>
        <a:p>
          <a:endParaRPr lang="en-US" sz="1800"/>
        </a:p>
      </dgm:t>
    </dgm:pt>
    <dgm:pt modelId="{EBEF86CD-8316-46EE-8491-5B7A9A54D5E9}" type="sibTrans" cxnId="{FBF77E46-8492-45EE-9EB1-ED53D2BAB0F2}">
      <dgm:prSet/>
      <dgm:spPr/>
      <dgm:t>
        <a:bodyPr/>
        <a:lstStyle/>
        <a:p>
          <a:endParaRPr lang="en-US" sz="1800"/>
        </a:p>
      </dgm:t>
    </dgm:pt>
    <dgm:pt modelId="{79EAC6A2-8D02-422C-8D2F-F3665577B7D7}">
      <dgm:prSet phldrT="[Text]" custT="1"/>
      <dgm:spPr/>
      <dgm:t>
        <a:bodyPr/>
        <a:lstStyle/>
        <a:p>
          <a:r>
            <a:rPr lang="en-US" sz="1800" dirty="0" smtClean="0"/>
            <a:t>Highly Specific to Equipment</a:t>
          </a:r>
          <a:endParaRPr lang="en-US" sz="1800" dirty="0"/>
        </a:p>
      </dgm:t>
    </dgm:pt>
    <dgm:pt modelId="{9E722D93-697A-4E48-BEB1-2215C7188F9B}" type="parTrans" cxnId="{25274D1A-93FE-48EB-BC0F-8A08C4C0E8B2}">
      <dgm:prSet/>
      <dgm:spPr/>
      <dgm:t>
        <a:bodyPr/>
        <a:lstStyle/>
        <a:p>
          <a:endParaRPr lang="en-US" sz="1800"/>
        </a:p>
      </dgm:t>
    </dgm:pt>
    <dgm:pt modelId="{EDD735DC-6D50-4EC7-AF93-D77EAD2AD14F}" type="sibTrans" cxnId="{25274D1A-93FE-48EB-BC0F-8A08C4C0E8B2}">
      <dgm:prSet/>
      <dgm:spPr/>
      <dgm:t>
        <a:bodyPr/>
        <a:lstStyle/>
        <a:p>
          <a:endParaRPr lang="en-US" sz="1800"/>
        </a:p>
      </dgm:t>
    </dgm:pt>
    <dgm:pt modelId="{CD0D6E2B-11CD-4AC3-AF3D-7A8E43326AF8}">
      <dgm:prSet phldrT="[Text]" custT="1"/>
      <dgm:spPr/>
      <dgm:t>
        <a:bodyPr/>
        <a:lstStyle/>
        <a:p>
          <a:r>
            <a:rPr lang="en-US" sz="1800" dirty="0" smtClean="0"/>
            <a:t>System Response Not Related to Automatic Function</a:t>
          </a:r>
          <a:endParaRPr lang="en-US" sz="1800" dirty="0"/>
        </a:p>
      </dgm:t>
    </dgm:pt>
    <dgm:pt modelId="{CF429938-872C-4A4B-B5F1-774F458D8260}" type="parTrans" cxnId="{2282F259-6AF6-4427-8638-03F633B6D020}">
      <dgm:prSet/>
      <dgm:spPr/>
      <dgm:t>
        <a:bodyPr/>
        <a:lstStyle/>
        <a:p>
          <a:endParaRPr lang="en-US" sz="1800"/>
        </a:p>
      </dgm:t>
    </dgm:pt>
    <dgm:pt modelId="{7E5BB0B8-FA39-4171-A5EB-C79DC9763FF1}" type="sibTrans" cxnId="{2282F259-6AF6-4427-8638-03F633B6D020}">
      <dgm:prSet/>
      <dgm:spPr/>
      <dgm:t>
        <a:bodyPr/>
        <a:lstStyle/>
        <a:p>
          <a:endParaRPr lang="en-US" sz="1800"/>
        </a:p>
      </dgm:t>
    </dgm:pt>
    <dgm:pt modelId="{C890B607-6CD0-454E-90D4-BF3428EC4F98}">
      <dgm:prSet phldrT="[Text]" custT="1"/>
      <dgm:spPr/>
      <dgm:t>
        <a:bodyPr/>
        <a:lstStyle/>
        <a:p>
          <a:r>
            <a:rPr lang="en-US" sz="1800" dirty="0" smtClean="0"/>
            <a:t>Interaction with Non-Electrical &amp;  Non-Building Systems</a:t>
          </a:r>
          <a:endParaRPr lang="en-US" sz="1800" dirty="0"/>
        </a:p>
      </dgm:t>
    </dgm:pt>
    <dgm:pt modelId="{3B564904-DFDB-4852-AE9B-78C3EF825F3A}" type="parTrans" cxnId="{447A40CE-6A7C-4D80-8401-B28F1AF043D6}">
      <dgm:prSet/>
      <dgm:spPr/>
      <dgm:t>
        <a:bodyPr/>
        <a:lstStyle/>
        <a:p>
          <a:endParaRPr lang="en-US" sz="1800"/>
        </a:p>
      </dgm:t>
    </dgm:pt>
    <dgm:pt modelId="{D771A160-CA88-49A8-B5D1-6BE9B083D1A8}" type="sibTrans" cxnId="{447A40CE-6A7C-4D80-8401-B28F1AF043D6}">
      <dgm:prSet/>
      <dgm:spPr/>
      <dgm:t>
        <a:bodyPr/>
        <a:lstStyle/>
        <a:p>
          <a:endParaRPr lang="en-US" sz="1800"/>
        </a:p>
      </dgm:t>
    </dgm:pt>
    <dgm:pt modelId="{BB39C0DA-ADFB-4E74-879B-3BC59F86FB79}">
      <dgm:prSet phldrT="[Text]" custT="1"/>
      <dgm:spPr/>
      <dgm:t>
        <a:bodyPr/>
        <a:lstStyle/>
        <a:p>
          <a:r>
            <a:rPr lang="en-US" sz="1800" dirty="0" smtClean="0"/>
            <a:t>May Include Automatic or Manual Activities</a:t>
          </a:r>
          <a:endParaRPr lang="en-US" sz="1800" dirty="0"/>
        </a:p>
      </dgm:t>
    </dgm:pt>
    <dgm:pt modelId="{A2E73777-391D-47E5-BECE-F21305F71C47}" type="parTrans" cxnId="{A8E5C21C-543C-4FE5-B11C-8DC767981F02}">
      <dgm:prSet/>
      <dgm:spPr/>
      <dgm:t>
        <a:bodyPr/>
        <a:lstStyle/>
        <a:p>
          <a:endParaRPr lang="en-US"/>
        </a:p>
      </dgm:t>
    </dgm:pt>
    <dgm:pt modelId="{90DE7B09-7BE4-416D-8C6B-D6A191525EA9}" type="sibTrans" cxnId="{A8E5C21C-543C-4FE5-B11C-8DC767981F02}">
      <dgm:prSet/>
      <dgm:spPr/>
      <dgm:t>
        <a:bodyPr/>
        <a:lstStyle/>
        <a:p>
          <a:endParaRPr lang="en-US"/>
        </a:p>
      </dgm:t>
    </dgm:pt>
    <dgm:pt modelId="{8F8CF493-18C4-4018-B519-8C2AF11A63C9}" type="pres">
      <dgm:prSet presAssocID="{9E1B9162-AFF2-4394-939D-90E9C60C03FB}" presName="linear" presStyleCnt="0">
        <dgm:presLayoutVars>
          <dgm:animLvl val="lvl"/>
          <dgm:resizeHandles val="exact"/>
        </dgm:presLayoutVars>
      </dgm:prSet>
      <dgm:spPr/>
      <dgm:t>
        <a:bodyPr/>
        <a:lstStyle/>
        <a:p>
          <a:endParaRPr lang="en-US"/>
        </a:p>
      </dgm:t>
    </dgm:pt>
    <dgm:pt modelId="{440B9B0F-AE26-4FBB-ACA7-AD888500BFB1}" type="pres">
      <dgm:prSet presAssocID="{0A9C2FA7-2FB0-4018-A50C-2AC0F9370578}" presName="parentText" presStyleLbl="node1" presStyleIdx="0" presStyleCnt="3" custScaleY="57995">
        <dgm:presLayoutVars>
          <dgm:chMax val="0"/>
          <dgm:bulletEnabled val="1"/>
        </dgm:presLayoutVars>
      </dgm:prSet>
      <dgm:spPr/>
      <dgm:t>
        <a:bodyPr/>
        <a:lstStyle/>
        <a:p>
          <a:endParaRPr lang="en-US"/>
        </a:p>
      </dgm:t>
    </dgm:pt>
    <dgm:pt modelId="{C19AC1D3-2047-4C7A-BD8A-400FB2C07089}" type="pres">
      <dgm:prSet presAssocID="{0A9C2FA7-2FB0-4018-A50C-2AC0F9370578}" presName="childText" presStyleLbl="revTx" presStyleIdx="0" presStyleCnt="3">
        <dgm:presLayoutVars>
          <dgm:bulletEnabled val="1"/>
        </dgm:presLayoutVars>
      </dgm:prSet>
      <dgm:spPr/>
      <dgm:t>
        <a:bodyPr/>
        <a:lstStyle/>
        <a:p>
          <a:endParaRPr lang="en-US"/>
        </a:p>
      </dgm:t>
    </dgm:pt>
    <dgm:pt modelId="{80F43FC2-CA9B-4575-A1AD-D6204FFEACED}" type="pres">
      <dgm:prSet presAssocID="{B19B86FC-E6AF-4172-B9E1-A8407D9E3B38}" presName="parentText" presStyleLbl="node1" presStyleIdx="1" presStyleCnt="3" custScaleY="54083">
        <dgm:presLayoutVars>
          <dgm:chMax val="0"/>
          <dgm:bulletEnabled val="1"/>
        </dgm:presLayoutVars>
      </dgm:prSet>
      <dgm:spPr/>
      <dgm:t>
        <a:bodyPr/>
        <a:lstStyle/>
        <a:p>
          <a:endParaRPr lang="en-US"/>
        </a:p>
      </dgm:t>
    </dgm:pt>
    <dgm:pt modelId="{E43A6970-8495-471A-A317-16C9D611E84A}" type="pres">
      <dgm:prSet presAssocID="{B19B86FC-E6AF-4172-B9E1-A8407D9E3B38}" presName="childText" presStyleLbl="revTx" presStyleIdx="1" presStyleCnt="3">
        <dgm:presLayoutVars>
          <dgm:bulletEnabled val="1"/>
        </dgm:presLayoutVars>
      </dgm:prSet>
      <dgm:spPr/>
      <dgm:t>
        <a:bodyPr/>
        <a:lstStyle/>
        <a:p>
          <a:endParaRPr lang="en-US"/>
        </a:p>
      </dgm:t>
    </dgm:pt>
    <dgm:pt modelId="{37C37B62-A0AF-41BA-A5EF-0E40D7EB0593}" type="pres">
      <dgm:prSet presAssocID="{037D5503-3A46-47B9-B0D8-DF8CB2C8ECD6}" presName="parentText" presStyleLbl="node1" presStyleIdx="2" presStyleCnt="3" custScaleY="54614">
        <dgm:presLayoutVars>
          <dgm:chMax val="0"/>
          <dgm:bulletEnabled val="1"/>
        </dgm:presLayoutVars>
      </dgm:prSet>
      <dgm:spPr/>
      <dgm:t>
        <a:bodyPr/>
        <a:lstStyle/>
        <a:p>
          <a:endParaRPr lang="en-US"/>
        </a:p>
      </dgm:t>
    </dgm:pt>
    <dgm:pt modelId="{B2FED385-ADAE-4131-A7C0-2B51E6FF068E}" type="pres">
      <dgm:prSet presAssocID="{037D5503-3A46-47B9-B0D8-DF8CB2C8ECD6}" presName="childText" presStyleLbl="revTx" presStyleIdx="2" presStyleCnt="3">
        <dgm:presLayoutVars>
          <dgm:bulletEnabled val="1"/>
        </dgm:presLayoutVars>
      </dgm:prSet>
      <dgm:spPr/>
      <dgm:t>
        <a:bodyPr/>
        <a:lstStyle/>
        <a:p>
          <a:endParaRPr lang="en-US"/>
        </a:p>
      </dgm:t>
    </dgm:pt>
  </dgm:ptLst>
  <dgm:cxnLst>
    <dgm:cxn modelId="{37365E45-CFF2-4EAA-AF92-CC633AAC9EBB}" srcId="{0A9C2FA7-2FB0-4018-A50C-2AC0F9370578}" destId="{C0B8D4BD-A96C-4895-978E-769F4C72211F}" srcOrd="2" destOrd="0" parTransId="{319DA5B6-D993-427F-8C01-B15807B1FBC5}" sibTransId="{36C3E0A2-ADAA-4529-BA63-C34B98D3BF3A}"/>
    <dgm:cxn modelId="{2B42BB45-EF7B-4463-825A-4AD911AFCD5B}" type="presOf" srcId="{7DE6B850-BF16-4816-82F4-80AB415345A5}" destId="{B2FED385-ADAE-4131-A7C0-2B51E6FF068E}" srcOrd="0" destOrd="1" presId="urn:microsoft.com/office/officeart/2005/8/layout/vList2"/>
    <dgm:cxn modelId="{FBF77E46-8492-45EE-9EB1-ED53D2BAB0F2}" srcId="{B19B86FC-E6AF-4172-B9E1-A8407D9E3B38}" destId="{2C7A959A-0FF0-4BC1-994A-7A660CF22D27}" srcOrd="1" destOrd="0" parTransId="{B358F834-D25A-4037-A080-7170DA5BA57D}" sibTransId="{EBEF86CD-8316-46EE-8491-5B7A9A54D5E9}"/>
    <dgm:cxn modelId="{5ABD1432-A7F3-4036-8F54-4D46C27CFFB4}" srcId="{9E1B9162-AFF2-4394-939D-90E9C60C03FB}" destId="{0A9C2FA7-2FB0-4018-A50C-2AC0F9370578}" srcOrd="0" destOrd="0" parTransId="{8C583782-F9E4-4929-9F7A-7F84ED25F02B}" sibTransId="{025E42CA-8D38-48C9-B16F-2A79D18EB61E}"/>
    <dgm:cxn modelId="{E3FC86B0-AD98-4F3D-A28C-CDDD308E871F}" type="presOf" srcId="{C131FE35-5E8B-42A7-8FEE-DE1A6CDBE764}" destId="{E43A6970-8495-471A-A317-16C9D611E84A}" srcOrd="0" destOrd="0" presId="urn:microsoft.com/office/officeart/2005/8/layout/vList2"/>
    <dgm:cxn modelId="{2135C191-9B58-4F81-9C84-20744B5A0C04}" type="presOf" srcId="{7B607932-885B-44A2-AFFE-EAD89804C85C}" destId="{C19AC1D3-2047-4C7A-BD8A-400FB2C07089}" srcOrd="0" destOrd="1" presId="urn:microsoft.com/office/officeart/2005/8/layout/vList2"/>
    <dgm:cxn modelId="{9223AC87-68AC-4B7E-A831-77CA78D29E30}" srcId="{B19B86FC-E6AF-4172-B9E1-A8407D9E3B38}" destId="{6184B530-A010-43BA-9C1D-28CBED9503D2}" srcOrd="3" destOrd="0" parTransId="{D9720DD4-B006-4E63-BEAD-3B0B9F082364}" sibTransId="{76DF4177-1FC0-4351-BE9C-DBE6CF4F17C5}"/>
    <dgm:cxn modelId="{4C9C080B-4DBF-43C2-AB62-9FEF221A473F}" type="presOf" srcId="{9E1B9162-AFF2-4394-939D-90E9C60C03FB}" destId="{8F8CF493-18C4-4018-B519-8C2AF11A63C9}" srcOrd="0" destOrd="0" presId="urn:microsoft.com/office/officeart/2005/8/layout/vList2"/>
    <dgm:cxn modelId="{4A43EEFD-CB08-4B05-BB94-BC92663AB734}" type="presOf" srcId="{037D5503-3A46-47B9-B0D8-DF8CB2C8ECD6}" destId="{37C37B62-A0AF-41BA-A5EF-0E40D7EB0593}" srcOrd="0" destOrd="0" presId="urn:microsoft.com/office/officeart/2005/8/layout/vList2"/>
    <dgm:cxn modelId="{3922DF05-E883-4F18-90DC-F093150D2AEC}" type="presOf" srcId="{6184B530-A010-43BA-9C1D-28CBED9503D2}" destId="{E43A6970-8495-471A-A317-16C9D611E84A}" srcOrd="0" destOrd="3" presId="urn:microsoft.com/office/officeart/2005/8/layout/vList2"/>
    <dgm:cxn modelId="{9F638902-6933-4ECD-8778-D763939FA475}" type="presOf" srcId="{B19B86FC-E6AF-4172-B9E1-A8407D9E3B38}" destId="{80F43FC2-CA9B-4575-A1AD-D6204FFEACED}" srcOrd="0" destOrd="0" presId="urn:microsoft.com/office/officeart/2005/8/layout/vList2"/>
    <dgm:cxn modelId="{47694D91-FDF5-45BA-90A4-F6D956208900}" srcId="{0A9C2FA7-2FB0-4018-A50C-2AC0F9370578}" destId="{7B607932-885B-44A2-AFFE-EAD89804C85C}" srcOrd="1" destOrd="0" parTransId="{EC859AFF-8DEE-45CC-84C0-53BA14349277}" sibTransId="{F3FA2BB7-8A53-4335-AD15-B7EBC00F8BA2}"/>
    <dgm:cxn modelId="{0A230306-FCFB-4DC7-B2B2-A9A97176A77D}" srcId="{037D5503-3A46-47B9-B0D8-DF8CB2C8ECD6}" destId="{7DE6B850-BF16-4816-82F4-80AB415345A5}" srcOrd="1" destOrd="0" parTransId="{D444A242-A170-4B9C-A0DF-C2DB50536C1B}" sibTransId="{4E438808-FE85-4D29-9649-6B326A026DD7}"/>
    <dgm:cxn modelId="{437EC816-1A2E-4B86-B4CE-ACFBAF8B4966}" srcId="{9E1B9162-AFF2-4394-939D-90E9C60C03FB}" destId="{B19B86FC-E6AF-4172-B9E1-A8407D9E3B38}" srcOrd="1" destOrd="0" parTransId="{7C4198B7-5760-4FD0-BE9E-D00190B1138A}" sibTransId="{894719F1-61D7-4210-ADE1-8E977D613ECD}"/>
    <dgm:cxn modelId="{59BAA007-FA62-475E-BB0B-41DF5F92D262}" srcId="{B19B86FC-E6AF-4172-B9E1-A8407D9E3B38}" destId="{C131FE35-5E8B-42A7-8FEE-DE1A6CDBE764}" srcOrd="0" destOrd="0" parTransId="{83D8EFD4-BD32-4143-BDD3-AFADC97EA0B6}" sibTransId="{F79B0AD9-9B11-41C1-8C36-FC473E9C6DBA}"/>
    <dgm:cxn modelId="{8A1D0299-47A5-407D-BCDD-28CB776798B5}" type="presOf" srcId="{C890B607-6CD0-454E-90D4-BF3428EC4F98}" destId="{B2FED385-ADAE-4131-A7C0-2B51E6FF068E}" srcOrd="0" destOrd="2" presId="urn:microsoft.com/office/officeart/2005/8/layout/vList2"/>
    <dgm:cxn modelId="{447A40CE-6A7C-4D80-8401-B28F1AF043D6}" srcId="{037D5503-3A46-47B9-B0D8-DF8CB2C8ECD6}" destId="{C890B607-6CD0-454E-90D4-BF3428EC4F98}" srcOrd="2" destOrd="0" parTransId="{3B564904-DFDB-4852-AE9B-78C3EF825F3A}" sibTransId="{D771A160-CA88-49A8-B5D1-6BE9B083D1A8}"/>
    <dgm:cxn modelId="{0BC1B889-4677-4CF5-B6C6-6EED160C1C4B}" type="presOf" srcId="{79EAC6A2-8D02-422C-8D2F-F3665577B7D7}" destId="{C19AC1D3-2047-4C7A-BD8A-400FB2C07089}" srcOrd="0" destOrd="3" presId="urn:microsoft.com/office/officeart/2005/8/layout/vList2"/>
    <dgm:cxn modelId="{0BEAC0A3-08AD-4772-A038-9ABE0F017182}" type="presOf" srcId="{BB39C0DA-ADFB-4E74-879B-3BC59F86FB79}" destId="{E43A6970-8495-471A-A317-16C9D611E84A}" srcOrd="0" destOrd="2" presId="urn:microsoft.com/office/officeart/2005/8/layout/vList2"/>
    <dgm:cxn modelId="{2282F259-6AF6-4427-8638-03F633B6D020}" srcId="{037D5503-3A46-47B9-B0D8-DF8CB2C8ECD6}" destId="{CD0D6E2B-11CD-4AC3-AF3D-7A8E43326AF8}" srcOrd="0" destOrd="0" parTransId="{CF429938-872C-4A4B-B5F1-774F458D8260}" sibTransId="{7E5BB0B8-FA39-4171-A5EB-C79DC9763FF1}"/>
    <dgm:cxn modelId="{A8E5C21C-543C-4FE5-B11C-8DC767981F02}" srcId="{B19B86FC-E6AF-4172-B9E1-A8407D9E3B38}" destId="{BB39C0DA-ADFB-4E74-879B-3BC59F86FB79}" srcOrd="2" destOrd="0" parTransId="{A2E73777-391D-47E5-BECE-F21305F71C47}" sibTransId="{90DE7B09-7BE4-416D-8C6B-D6A191525EA9}"/>
    <dgm:cxn modelId="{32B5FB50-17D3-403B-BADA-DB92DC4B51E8}" type="presOf" srcId="{CD0D6E2B-11CD-4AC3-AF3D-7A8E43326AF8}" destId="{B2FED385-ADAE-4131-A7C0-2B51E6FF068E}" srcOrd="0" destOrd="0" presId="urn:microsoft.com/office/officeart/2005/8/layout/vList2"/>
    <dgm:cxn modelId="{25274D1A-93FE-48EB-BC0F-8A08C4C0E8B2}" srcId="{0A9C2FA7-2FB0-4018-A50C-2AC0F9370578}" destId="{79EAC6A2-8D02-422C-8D2F-F3665577B7D7}" srcOrd="3" destOrd="0" parTransId="{9E722D93-697A-4E48-BEB1-2215C7188F9B}" sibTransId="{EDD735DC-6D50-4EC7-AF93-D77EAD2AD14F}"/>
    <dgm:cxn modelId="{F407AFC9-921D-4D75-AB67-1B7396B92C41}" srcId="{0A9C2FA7-2FB0-4018-A50C-2AC0F9370578}" destId="{6EEDA048-79F2-413D-B977-AA5FA12CD005}" srcOrd="0" destOrd="0" parTransId="{CC80FA96-3124-496A-9B9B-A50895F8DEA0}" sibTransId="{D8B2A480-9679-4725-A824-BFC49AD44567}"/>
    <dgm:cxn modelId="{65AB1C02-40C0-4BD0-ACE9-8E5103877E71}" srcId="{9E1B9162-AFF2-4394-939D-90E9C60C03FB}" destId="{037D5503-3A46-47B9-B0D8-DF8CB2C8ECD6}" srcOrd="2" destOrd="0" parTransId="{3764DF30-57E5-4AA3-B9DE-200C5405C7D7}" sibTransId="{AC62CC11-DBCC-4587-80C2-18EFD6ED2721}"/>
    <dgm:cxn modelId="{67F6FE2A-02D8-4B0E-8DDA-0F5BF63CC6A3}" type="presOf" srcId="{C0B8D4BD-A96C-4895-978E-769F4C72211F}" destId="{C19AC1D3-2047-4C7A-BD8A-400FB2C07089}" srcOrd="0" destOrd="2" presId="urn:microsoft.com/office/officeart/2005/8/layout/vList2"/>
    <dgm:cxn modelId="{8AC3382D-BDD2-4117-B8A8-D215FC891F4F}" type="presOf" srcId="{0A9C2FA7-2FB0-4018-A50C-2AC0F9370578}" destId="{440B9B0F-AE26-4FBB-ACA7-AD888500BFB1}" srcOrd="0" destOrd="0" presId="urn:microsoft.com/office/officeart/2005/8/layout/vList2"/>
    <dgm:cxn modelId="{71F53399-979A-4B65-977E-708234833FF1}" type="presOf" srcId="{6EEDA048-79F2-413D-B977-AA5FA12CD005}" destId="{C19AC1D3-2047-4C7A-BD8A-400FB2C07089}" srcOrd="0" destOrd="0" presId="urn:microsoft.com/office/officeart/2005/8/layout/vList2"/>
    <dgm:cxn modelId="{145D97AF-6DEE-409C-8746-7E37E795FF58}" type="presOf" srcId="{2C7A959A-0FF0-4BC1-994A-7A660CF22D27}" destId="{E43A6970-8495-471A-A317-16C9D611E84A}" srcOrd="0" destOrd="1" presId="urn:microsoft.com/office/officeart/2005/8/layout/vList2"/>
    <dgm:cxn modelId="{78FB3511-C3D8-48B9-88FC-327C80836DAA}" type="presParOf" srcId="{8F8CF493-18C4-4018-B519-8C2AF11A63C9}" destId="{440B9B0F-AE26-4FBB-ACA7-AD888500BFB1}" srcOrd="0" destOrd="0" presId="urn:microsoft.com/office/officeart/2005/8/layout/vList2"/>
    <dgm:cxn modelId="{5AF5C221-31C2-4036-BEB1-D553604A633A}" type="presParOf" srcId="{8F8CF493-18C4-4018-B519-8C2AF11A63C9}" destId="{C19AC1D3-2047-4C7A-BD8A-400FB2C07089}" srcOrd="1" destOrd="0" presId="urn:microsoft.com/office/officeart/2005/8/layout/vList2"/>
    <dgm:cxn modelId="{E83220A9-6E82-4B98-BC14-9EC4E7225C20}" type="presParOf" srcId="{8F8CF493-18C4-4018-B519-8C2AF11A63C9}" destId="{80F43FC2-CA9B-4575-A1AD-D6204FFEACED}" srcOrd="2" destOrd="0" presId="urn:microsoft.com/office/officeart/2005/8/layout/vList2"/>
    <dgm:cxn modelId="{48441CD3-4410-4C9E-B8E4-6EF62F275765}" type="presParOf" srcId="{8F8CF493-18C4-4018-B519-8C2AF11A63C9}" destId="{E43A6970-8495-471A-A317-16C9D611E84A}" srcOrd="3" destOrd="0" presId="urn:microsoft.com/office/officeart/2005/8/layout/vList2"/>
    <dgm:cxn modelId="{E64E9B92-80DD-463B-8228-75BE2B303E4B}" type="presParOf" srcId="{8F8CF493-18C4-4018-B519-8C2AF11A63C9}" destId="{37C37B62-A0AF-41BA-A5EF-0E40D7EB0593}" srcOrd="4" destOrd="0" presId="urn:microsoft.com/office/officeart/2005/8/layout/vList2"/>
    <dgm:cxn modelId="{82BD7DE5-001A-4567-B31B-D2905DDBE974}" type="presParOf" srcId="{8F8CF493-18C4-4018-B519-8C2AF11A63C9}" destId="{B2FED385-ADAE-4131-A7C0-2B51E6FF068E}"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24CFDD-2B72-4427-8650-0B087ED32171}">
      <dsp:nvSpPr>
        <dsp:cNvPr id="0" name=""/>
        <dsp:cNvSpPr/>
      </dsp:nvSpPr>
      <dsp:spPr>
        <a:xfrm>
          <a:off x="0" y="0"/>
          <a:ext cx="4876800" cy="4876800"/>
        </a:xfrm>
        <a:prstGeom prst="pie">
          <a:avLst>
            <a:gd name="adj1" fmla="val 5400000"/>
            <a:gd name="adj2" fmla="val 1620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8519CEE6-EE13-4DC0-8A56-65D1DFE7A5F2}">
      <dsp:nvSpPr>
        <dsp:cNvPr id="0" name=""/>
        <dsp:cNvSpPr/>
      </dsp:nvSpPr>
      <dsp:spPr>
        <a:xfrm>
          <a:off x="2438400" y="0"/>
          <a:ext cx="5971623" cy="4876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b="1" kern="1200" dirty="0" smtClean="0"/>
            <a:t>Overall Control &amp; Data Mine</a:t>
          </a:r>
          <a:endParaRPr lang="en-US" sz="3100" b="1" kern="1200" dirty="0"/>
        </a:p>
      </dsp:txBody>
      <dsp:txXfrm>
        <a:off x="2438400" y="0"/>
        <a:ext cx="2985811" cy="1463043"/>
      </dsp:txXfrm>
    </dsp:sp>
    <dsp:sp modelId="{52D1F4D6-B031-4BFB-89DA-09010686650C}">
      <dsp:nvSpPr>
        <dsp:cNvPr id="0" name=""/>
        <dsp:cNvSpPr/>
      </dsp:nvSpPr>
      <dsp:spPr>
        <a:xfrm>
          <a:off x="853441" y="1463043"/>
          <a:ext cx="3169916" cy="3169916"/>
        </a:xfrm>
        <a:prstGeom prst="pie">
          <a:avLst>
            <a:gd name="adj1" fmla="val 5400000"/>
            <a:gd name="adj2" fmla="val 1620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FFA1249-F849-4460-BB9B-F648111483BF}">
      <dsp:nvSpPr>
        <dsp:cNvPr id="0" name=""/>
        <dsp:cNvSpPr/>
      </dsp:nvSpPr>
      <dsp:spPr>
        <a:xfrm>
          <a:off x="2438400" y="1463043"/>
          <a:ext cx="5971623" cy="3169916"/>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b="1" kern="1200" dirty="0" smtClean="0"/>
            <a:t>Interconnection</a:t>
          </a:r>
          <a:endParaRPr lang="en-US" sz="3100" b="1" kern="1200" dirty="0"/>
        </a:p>
      </dsp:txBody>
      <dsp:txXfrm>
        <a:off x="2438400" y="1463043"/>
        <a:ext cx="2985811" cy="1463038"/>
      </dsp:txXfrm>
    </dsp:sp>
    <dsp:sp modelId="{B2ADCFED-43FF-473D-A78F-B5B82FA776A7}">
      <dsp:nvSpPr>
        <dsp:cNvPr id="0" name=""/>
        <dsp:cNvSpPr/>
      </dsp:nvSpPr>
      <dsp:spPr>
        <a:xfrm>
          <a:off x="1706880" y="2926081"/>
          <a:ext cx="1463038" cy="1463038"/>
        </a:xfrm>
        <a:prstGeom prst="pie">
          <a:avLst>
            <a:gd name="adj1" fmla="val 5400000"/>
            <a:gd name="adj2" fmla="val 1620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E972138A-603F-41EC-9EAA-9B7AEBD3E515}">
      <dsp:nvSpPr>
        <dsp:cNvPr id="0" name=""/>
        <dsp:cNvSpPr/>
      </dsp:nvSpPr>
      <dsp:spPr>
        <a:xfrm>
          <a:off x="2438400" y="2926081"/>
          <a:ext cx="5971623" cy="1463038"/>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b="1" kern="1200" dirty="0" smtClean="0"/>
            <a:t>Resident to OEM Equipment</a:t>
          </a:r>
          <a:endParaRPr lang="en-US" sz="3100" b="1" kern="1200" dirty="0"/>
        </a:p>
      </dsp:txBody>
      <dsp:txXfrm>
        <a:off x="2438400" y="2926081"/>
        <a:ext cx="2985811" cy="1463038"/>
      </dsp:txXfrm>
    </dsp:sp>
    <dsp:sp modelId="{A4364CB6-D858-43BB-913E-D2DC34B05297}">
      <dsp:nvSpPr>
        <dsp:cNvPr id="0" name=""/>
        <dsp:cNvSpPr/>
      </dsp:nvSpPr>
      <dsp:spPr>
        <a:xfrm>
          <a:off x="5424212" y="0"/>
          <a:ext cx="2985811" cy="1463043"/>
        </a:xfrm>
        <a:prstGeom prst="rect">
          <a:avLst/>
        </a:prstGeom>
        <a:noFill/>
        <a:ln w="9525" cap="flat" cmpd="sng" algn="ctr">
          <a:noFill/>
          <a:prstDash val="solid"/>
        </a:ln>
        <a:effectLst/>
        <a:scene3d>
          <a:camera prst="orthographicFront"/>
          <a:lightRig rig="chilly" dir="t"/>
        </a:scene3d>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087438" lvl="1" indent="-173038" algn="l" defTabSz="711200">
            <a:lnSpc>
              <a:spcPct val="90000"/>
            </a:lnSpc>
            <a:spcBef>
              <a:spcPct val="0"/>
            </a:spcBef>
            <a:spcAft>
              <a:spcPct val="15000"/>
            </a:spcAft>
            <a:buChar char="••"/>
          </a:pPr>
          <a:r>
            <a:rPr lang="en-US" sz="1600" kern="1200" dirty="0" smtClean="0"/>
            <a:t>MEP System Integrator</a:t>
          </a:r>
          <a:endParaRPr lang="en-US" sz="1600" kern="1200" dirty="0"/>
        </a:p>
        <a:p>
          <a:pPr marL="1087438" lvl="1" indent="-173038" algn="l" defTabSz="711200">
            <a:lnSpc>
              <a:spcPct val="90000"/>
            </a:lnSpc>
            <a:spcBef>
              <a:spcPct val="0"/>
            </a:spcBef>
            <a:spcAft>
              <a:spcPct val="15000"/>
            </a:spcAft>
            <a:buChar char="••"/>
          </a:pPr>
          <a:r>
            <a:rPr lang="en-US" sz="1600" kern="1200" dirty="0" smtClean="0"/>
            <a:t>Facility Dashboard</a:t>
          </a:r>
          <a:endParaRPr lang="en-US" sz="1600" kern="1200" dirty="0"/>
        </a:p>
        <a:p>
          <a:pPr marL="1087438" lvl="1" indent="-173038" algn="l" defTabSz="711200">
            <a:lnSpc>
              <a:spcPct val="90000"/>
            </a:lnSpc>
            <a:spcBef>
              <a:spcPct val="0"/>
            </a:spcBef>
            <a:spcAft>
              <a:spcPct val="15000"/>
            </a:spcAft>
            <a:buChar char="••"/>
          </a:pPr>
          <a:r>
            <a:rPr lang="en-US" sz="1600" kern="1200" dirty="0" smtClean="0"/>
            <a:t>Enterprise Dashboard</a:t>
          </a:r>
          <a:endParaRPr lang="en-US" sz="1600" kern="1200" dirty="0"/>
        </a:p>
      </dsp:txBody>
      <dsp:txXfrm>
        <a:off x="5424212" y="0"/>
        <a:ext cx="2985811" cy="1463043"/>
      </dsp:txXfrm>
    </dsp:sp>
    <dsp:sp modelId="{60B3E111-9C9B-4178-BC13-9DC588F1CF3D}">
      <dsp:nvSpPr>
        <dsp:cNvPr id="0" name=""/>
        <dsp:cNvSpPr/>
      </dsp:nvSpPr>
      <dsp:spPr>
        <a:xfrm>
          <a:off x="5424212" y="1463043"/>
          <a:ext cx="2985811" cy="1463038"/>
        </a:xfrm>
        <a:prstGeom prst="rect">
          <a:avLst/>
        </a:prstGeom>
        <a:noFill/>
        <a:ln w="9525" cap="flat" cmpd="sng" algn="ctr">
          <a:noFill/>
          <a:prstDash val="solid"/>
        </a:ln>
        <a:effectLst/>
        <a:scene3d>
          <a:camera prst="orthographicFront"/>
          <a:lightRig rig="chilly" dir="t"/>
        </a:scene3d>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143000" lvl="1" indent="-228600" algn="l" defTabSz="711200">
            <a:lnSpc>
              <a:spcPct val="90000"/>
            </a:lnSpc>
            <a:spcBef>
              <a:spcPct val="0"/>
            </a:spcBef>
            <a:spcAft>
              <a:spcPct val="15000"/>
            </a:spcAft>
            <a:buChar char="••"/>
          </a:pPr>
          <a:r>
            <a:rPr lang="en-US" sz="1600" kern="1200" dirty="0" smtClean="0"/>
            <a:t>SCADA</a:t>
          </a:r>
          <a:endParaRPr lang="en-US" sz="1600" kern="1200" dirty="0"/>
        </a:p>
        <a:p>
          <a:pPr marL="1143000" lvl="1" indent="-228600" algn="l" defTabSz="711200">
            <a:lnSpc>
              <a:spcPct val="90000"/>
            </a:lnSpc>
            <a:spcBef>
              <a:spcPct val="0"/>
            </a:spcBef>
            <a:spcAft>
              <a:spcPct val="15000"/>
            </a:spcAft>
            <a:buChar char="••"/>
          </a:pPr>
          <a:r>
            <a:rPr lang="en-US" sz="1600" kern="1200" dirty="0" smtClean="0"/>
            <a:t>EPMS</a:t>
          </a:r>
          <a:endParaRPr lang="en-US" sz="1600" kern="1200" dirty="0"/>
        </a:p>
      </dsp:txBody>
      <dsp:txXfrm>
        <a:off x="5424212" y="1463043"/>
        <a:ext cx="2985811" cy="1463038"/>
      </dsp:txXfrm>
    </dsp:sp>
    <dsp:sp modelId="{4B92C4D8-8213-4D8A-A932-6EB7D2D8D846}">
      <dsp:nvSpPr>
        <dsp:cNvPr id="0" name=""/>
        <dsp:cNvSpPr/>
      </dsp:nvSpPr>
      <dsp:spPr>
        <a:xfrm>
          <a:off x="5424212" y="2926081"/>
          <a:ext cx="2985811" cy="1463038"/>
        </a:xfrm>
        <a:prstGeom prst="rect">
          <a:avLst/>
        </a:prstGeom>
        <a:noFill/>
        <a:ln w="9525" cap="flat" cmpd="sng" algn="ctr">
          <a:noFill/>
          <a:prstDash val="solid"/>
        </a:ln>
        <a:effectLst/>
        <a:scene3d>
          <a:camera prst="orthographicFront"/>
          <a:lightRig rig="chilly" dir="t"/>
        </a:scene3d>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087438" lvl="1" indent="-173038" algn="l" defTabSz="711200">
            <a:lnSpc>
              <a:spcPct val="90000"/>
            </a:lnSpc>
            <a:spcBef>
              <a:spcPct val="0"/>
            </a:spcBef>
            <a:spcAft>
              <a:spcPct val="15000"/>
            </a:spcAft>
            <a:buChar char="••"/>
          </a:pPr>
          <a:r>
            <a:rPr lang="en-US" sz="1600" kern="1200" dirty="0" smtClean="0"/>
            <a:t>UPS</a:t>
          </a:r>
          <a:endParaRPr lang="en-US" sz="1600" kern="1200" dirty="0"/>
        </a:p>
        <a:p>
          <a:pPr marL="1087438" lvl="1" indent="-173038" algn="l" defTabSz="711200">
            <a:lnSpc>
              <a:spcPct val="90000"/>
            </a:lnSpc>
            <a:spcBef>
              <a:spcPct val="0"/>
            </a:spcBef>
            <a:spcAft>
              <a:spcPct val="15000"/>
            </a:spcAft>
            <a:buChar char="••"/>
          </a:pPr>
          <a:r>
            <a:rPr lang="en-US" sz="1600" kern="1200" dirty="0" smtClean="0"/>
            <a:t>Generator</a:t>
          </a:r>
          <a:endParaRPr lang="en-US" sz="1600" kern="1200" dirty="0"/>
        </a:p>
        <a:p>
          <a:pPr marL="1087438" lvl="1" indent="-173038" algn="l" defTabSz="711200">
            <a:lnSpc>
              <a:spcPct val="90000"/>
            </a:lnSpc>
            <a:spcBef>
              <a:spcPct val="0"/>
            </a:spcBef>
            <a:spcAft>
              <a:spcPct val="15000"/>
            </a:spcAft>
            <a:buChar char="••"/>
          </a:pPr>
          <a:r>
            <a:rPr lang="en-US" sz="1600" kern="1200" dirty="0" smtClean="0"/>
            <a:t>PDU</a:t>
          </a:r>
          <a:endParaRPr lang="en-US" sz="1600" kern="1200" dirty="0"/>
        </a:p>
        <a:p>
          <a:pPr marL="1087438" lvl="1" indent="-173038" algn="l" defTabSz="711200">
            <a:lnSpc>
              <a:spcPct val="90000"/>
            </a:lnSpc>
            <a:spcBef>
              <a:spcPct val="0"/>
            </a:spcBef>
            <a:spcAft>
              <a:spcPct val="15000"/>
            </a:spcAft>
            <a:buChar char="••"/>
          </a:pPr>
          <a:r>
            <a:rPr lang="en-US" sz="1600" kern="1200" dirty="0" smtClean="0"/>
            <a:t>Circuit Breaker</a:t>
          </a:r>
          <a:endParaRPr lang="en-US" sz="1600" kern="1200" dirty="0"/>
        </a:p>
        <a:p>
          <a:pPr marL="1087438" lvl="1" indent="-173038" algn="l" defTabSz="711200">
            <a:lnSpc>
              <a:spcPct val="90000"/>
            </a:lnSpc>
            <a:spcBef>
              <a:spcPct val="0"/>
            </a:spcBef>
            <a:spcAft>
              <a:spcPct val="15000"/>
            </a:spcAft>
            <a:buChar char="••"/>
          </a:pPr>
          <a:r>
            <a:rPr lang="en-US" sz="1600" kern="1200" dirty="0" smtClean="0"/>
            <a:t>Switchgear</a:t>
          </a:r>
          <a:endParaRPr lang="en-US" sz="1600" kern="1200" dirty="0"/>
        </a:p>
      </dsp:txBody>
      <dsp:txXfrm>
        <a:off x="5424212" y="2926081"/>
        <a:ext cx="2985811" cy="14630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6A9837-50EF-48C5-9DBC-0EA31BF1F39B}">
      <dsp:nvSpPr>
        <dsp:cNvPr id="0" name=""/>
        <dsp:cNvSpPr/>
      </dsp:nvSpPr>
      <dsp:spPr>
        <a:xfrm rot="2561529">
          <a:off x="2559713" y="3783760"/>
          <a:ext cx="830625" cy="58183"/>
        </a:xfrm>
        <a:custGeom>
          <a:avLst/>
          <a:gdLst/>
          <a:ahLst/>
          <a:cxnLst/>
          <a:rect l="0" t="0" r="0" b="0"/>
          <a:pathLst>
            <a:path>
              <a:moveTo>
                <a:pt x="0" y="29091"/>
              </a:moveTo>
              <a:lnTo>
                <a:pt x="830625" y="29091"/>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F3C420-63F6-42A5-8F68-F56990344F72}">
      <dsp:nvSpPr>
        <dsp:cNvPr id="0" name=""/>
        <dsp:cNvSpPr/>
      </dsp:nvSpPr>
      <dsp:spPr>
        <a:xfrm>
          <a:off x="2669768" y="2653842"/>
          <a:ext cx="923071" cy="58183"/>
        </a:xfrm>
        <a:custGeom>
          <a:avLst/>
          <a:gdLst/>
          <a:ahLst/>
          <a:cxnLst/>
          <a:rect l="0" t="0" r="0" b="0"/>
          <a:pathLst>
            <a:path>
              <a:moveTo>
                <a:pt x="0" y="29091"/>
              </a:moveTo>
              <a:lnTo>
                <a:pt x="923071" y="29091"/>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AEBC64-D7AD-4F37-AA10-9200098298D9}">
      <dsp:nvSpPr>
        <dsp:cNvPr id="0" name=""/>
        <dsp:cNvSpPr/>
      </dsp:nvSpPr>
      <dsp:spPr>
        <a:xfrm rot="19105624">
          <a:off x="2547855" y="1517029"/>
          <a:ext cx="967991" cy="58183"/>
        </a:xfrm>
        <a:custGeom>
          <a:avLst/>
          <a:gdLst/>
          <a:ahLst/>
          <a:cxnLst/>
          <a:rect l="0" t="0" r="0" b="0"/>
          <a:pathLst>
            <a:path>
              <a:moveTo>
                <a:pt x="0" y="29091"/>
              </a:moveTo>
              <a:lnTo>
                <a:pt x="967991" y="29091"/>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65333A-F75F-49C3-9D64-1EEFFDAE4617}">
      <dsp:nvSpPr>
        <dsp:cNvPr id="0" name=""/>
        <dsp:cNvSpPr/>
      </dsp:nvSpPr>
      <dsp:spPr>
        <a:xfrm>
          <a:off x="436552" y="1369277"/>
          <a:ext cx="2627312" cy="2627312"/>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F9C6DC-59D4-41E5-ACB7-4F008E2E4EA4}">
      <dsp:nvSpPr>
        <dsp:cNvPr id="0" name=""/>
        <dsp:cNvSpPr/>
      </dsp:nvSpPr>
      <dsp:spPr>
        <a:xfrm>
          <a:off x="3208696" y="1572"/>
          <a:ext cx="1470789" cy="1470789"/>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t>Individual</a:t>
          </a:r>
          <a:endParaRPr lang="en-US" sz="1700" b="1" kern="1200" dirty="0"/>
        </a:p>
      </dsp:txBody>
      <dsp:txXfrm>
        <a:off x="3424088" y="216964"/>
        <a:ext cx="1040005" cy="1040005"/>
      </dsp:txXfrm>
    </dsp:sp>
    <dsp:sp modelId="{25A780DA-E1AA-4249-AB38-8DAD9F86C071}">
      <dsp:nvSpPr>
        <dsp:cNvPr id="0" name=""/>
        <dsp:cNvSpPr/>
      </dsp:nvSpPr>
      <dsp:spPr>
        <a:xfrm>
          <a:off x="4826565" y="1572"/>
          <a:ext cx="2206184" cy="1470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Local controls handle safety – vibration, cranking, batteries, fuel feed.</a:t>
          </a:r>
          <a:endParaRPr lang="en-US" sz="1800" kern="1200" dirty="0"/>
        </a:p>
      </dsp:txBody>
      <dsp:txXfrm>
        <a:off x="4826565" y="1572"/>
        <a:ext cx="2206184" cy="1470789"/>
      </dsp:txXfrm>
    </dsp:sp>
    <dsp:sp modelId="{A941A38B-AC00-49C4-80CC-61DC85800A71}">
      <dsp:nvSpPr>
        <dsp:cNvPr id="0" name=""/>
        <dsp:cNvSpPr/>
      </dsp:nvSpPr>
      <dsp:spPr>
        <a:xfrm>
          <a:off x="3592839" y="1894740"/>
          <a:ext cx="1576387" cy="1576387"/>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t>Collaborate</a:t>
          </a:r>
          <a:endParaRPr lang="en-US" sz="1700" b="1" kern="1200" dirty="0"/>
        </a:p>
      </dsp:txBody>
      <dsp:txXfrm>
        <a:off x="3823696" y="2125597"/>
        <a:ext cx="1114673" cy="1114673"/>
      </dsp:txXfrm>
    </dsp:sp>
    <dsp:sp modelId="{706C9C56-C9D4-4BA9-951A-EAA1DBE3B04E}">
      <dsp:nvSpPr>
        <dsp:cNvPr id="0" name=""/>
        <dsp:cNvSpPr/>
      </dsp:nvSpPr>
      <dsp:spPr>
        <a:xfrm>
          <a:off x="5326865" y="1894740"/>
          <a:ext cx="2364581" cy="1576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Individual units communicate availability &amp; cooperate with central control</a:t>
          </a:r>
          <a:endParaRPr lang="en-US" sz="1800" kern="1200" dirty="0"/>
        </a:p>
      </dsp:txBody>
      <dsp:txXfrm>
        <a:off x="5326865" y="1894740"/>
        <a:ext cx="2364581" cy="1576387"/>
      </dsp:txXfrm>
    </dsp:sp>
    <dsp:sp modelId="{17F25745-A15B-433A-B0DC-661EEC819ECB}">
      <dsp:nvSpPr>
        <dsp:cNvPr id="0" name=""/>
        <dsp:cNvSpPr/>
      </dsp:nvSpPr>
      <dsp:spPr>
        <a:xfrm>
          <a:off x="3071419" y="3840707"/>
          <a:ext cx="1576387" cy="1576387"/>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t>Serve the Load</a:t>
          </a:r>
          <a:endParaRPr lang="en-US" sz="1700" b="1" kern="1200" dirty="0"/>
        </a:p>
      </dsp:txBody>
      <dsp:txXfrm>
        <a:off x="3302276" y="4071564"/>
        <a:ext cx="1114673" cy="1114673"/>
      </dsp:txXfrm>
    </dsp:sp>
    <dsp:sp modelId="{FC47117C-048F-41C9-AF23-5EB99E7C02AA}">
      <dsp:nvSpPr>
        <dsp:cNvPr id="0" name=""/>
        <dsp:cNvSpPr/>
      </dsp:nvSpPr>
      <dsp:spPr>
        <a:xfrm>
          <a:off x="4805445" y="3840707"/>
          <a:ext cx="2364581" cy="1576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Central control wheels power, directs sources and has overall failure and maintenance mode reactions.</a:t>
          </a:r>
          <a:endParaRPr lang="en-US" sz="1800" kern="1200" dirty="0"/>
        </a:p>
      </dsp:txBody>
      <dsp:txXfrm>
        <a:off x="4805445" y="3840707"/>
        <a:ext cx="2364581" cy="15763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928531-A033-4393-BDCC-5FBCFD9A0FC8}">
      <dsp:nvSpPr>
        <dsp:cNvPr id="0" name=""/>
        <dsp:cNvSpPr/>
      </dsp:nvSpPr>
      <dsp:spPr>
        <a:xfrm rot="16200000">
          <a:off x="780442" y="-785286"/>
          <a:ext cx="2861733" cy="4432306"/>
        </a:xfrm>
        <a:prstGeom prst="round1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t>Power Monitoring</a:t>
          </a:r>
          <a:endParaRPr lang="en-US" sz="2000" b="0" kern="1200" dirty="0" smtClean="0"/>
        </a:p>
        <a:p>
          <a:pPr lvl="0" algn="ctr" defTabSz="889000">
            <a:lnSpc>
              <a:spcPct val="90000"/>
            </a:lnSpc>
            <a:spcBef>
              <a:spcPct val="0"/>
            </a:spcBef>
            <a:spcAft>
              <a:spcPct val="35000"/>
            </a:spcAft>
          </a:pPr>
          <a:r>
            <a:rPr lang="en-US" sz="2000" b="0" kern="1200" dirty="0" smtClean="0"/>
            <a:t>- Metering</a:t>
          </a:r>
        </a:p>
        <a:p>
          <a:pPr lvl="0" algn="ctr" defTabSz="889000">
            <a:lnSpc>
              <a:spcPct val="90000"/>
            </a:lnSpc>
            <a:spcBef>
              <a:spcPct val="0"/>
            </a:spcBef>
            <a:spcAft>
              <a:spcPct val="35000"/>
            </a:spcAft>
          </a:pPr>
          <a:r>
            <a:rPr lang="en-US" sz="2000" b="0" kern="1200" dirty="0" smtClean="0"/>
            <a:t>- PQ Monitoring</a:t>
          </a:r>
        </a:p>
        <a:p>
          <a:pPr lvl="0" algn="ctr" defTabSz="889000">
            <a:lnSpc>
              <a:spcPct val="90000"/>
            </a:lnSpc>
            <a:spcBef>
              <a:spcPct val="0"/>
            </a:spcBef>
            <a:spcAft>
              <a:spcPct val="35000"/>
            </a:spcAft>
          </a:pPr>
          <a:r>
            <a:rPr lang="en-US" sz="2000" b="0" kern="1200" dirty="0" smtClean="0"/>
            <a:t>- PUE/Metric Measurement</a:t>
          </a:r>
          <a:endParaRPr lang="en-US" sz="2000" b="1" kern="1200" dirty="0"/>
        </a:p>
      </dsp:txBody>
      <dsp:txXfrm rot="5400000">
        <a:off x="-4844" y="0"/>
        <a:ext cx="4432306" cy="2146300"/>
      </dsp:txXfrm>
    </dsp:sp>
    <dsp:sp modelId="{AE248CE3-216B-442C-BC1F-B6329F606720}">
      <dsp:nvSpPr>
        <dsp:cNvPr id="0" name=""/>
        <dsp:cNvSpPr/>
      </dsp:nvSpPr>
      <dsp:spPr>
        <a:xfrm>
          <a:off x="4332229" y="8957"/>
          <a:ext cx="4305300" cy="2861733"/>
        </a:xfrm>
        <a:prstGeom prst="round1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endParaRPr lang="en-US" sz="1600" b="1" kern="1200" dirty="0" smtClean="0"/>
        </a:p>
        <a:p>
          <a:pPr lvl="0" algn="ctr" defTabSz="711200">
            <a:lnSpc>
              <a:spcPct val="90000"/>
            </a:lnSpc>
            <a:spcBef>
              <a:spcPct val="0"/>
            </a:spcBef>
            <a:spcAft>
              <a:spcPct val="35000"/>
            </a:spcAft>
          </a:pPr>
          <a:r>
            <a:rPr lang="en-US" sz="2000" b="1" kern="1200" dirty="0" smtClean="0"/>
            <a:t>Critical Power Equipment</a:t>
          </a:r>
        </a:p>
        <a:p>
          <a:pPr lvl="0" algn="ctr" defTabSz="711200">
            <a:lnSpc>
              <a:spcPct val="90000"/>
            </a:lnSpc>
            <a:spcBef>
              <a:spcPct val="0"/>
            </a:spcBef>
            <a:spcAft>
              <a:spcPct val="35000"/>
            </a:spcAft>
          </a:pPr>
          <a:r>
            <a:rPr lang="en-US" sz="2000" b="1" kern="1200" dirty="0" smtClean="0"/>
            <a:t>-</a:t>
          </a:r>
          <a:r>
            <a:rPr lang="en-US" sz="2000" kern="1200" dirty="0" smtClean="0"/>
            <a:t> UPS Power Mods</a:t>
          </a:r>
        </a:p>
        <a:p>
          <a:pPr lvl="0" algn="ctr" defTabSz="711200">
            <a:lnSpc>
              <a:spcPct val="90000"/>
            </a:lnSpc>
            <a:spcBef>
              <a:spcPct val="0"/>
            </a:spcBef>
            <a:spcAft>
              <a:spcPct val="35000"/>
            </a:spcAft>
          </a:pPr>
          <a:r>
            <a:rPr lang="en-US" sz="2000" kern="1200" dirty="0" smtClean="0"/>
            <a:t>- Static Switches</a:t>
          </a:r>
        </a:p>
        <a:p>
          <a:pPr lvl="0" algn="ctr" defTabSz="711200">
            <a:lnSpc>
              <a:spcPct val="90000"/>
            </a:lnSpc>
            <a:spcBef>
              <a:spcPct val="0"/>
            </a:spcBef>
            <a:spcAft>
              <a:spcPct val="35000"/>
            </a:spcAft>
          </a:pPr>
          <a:r>
            <a:rPr lang="en-US" sz="2000" kern="1200" dirty="0" smtClean="0"/>
            <a:t>- PDUs / RPPs</a:t>
          </a:r>
        </a:p>
        <a:p>
          <a:pPr lvl="0" algn="ctr" defTabSz="711200">
            <a:lnSpc>
              <a:spcPct val="90000"/>
            </a:lnSpc>
            <a:spcBef>
              <a:spcPct val="0"/>
            </a:spcBef>
            <a:spcAft>
              <a:spcPct val="35000"/>
            </a:spcAft>
          </a:pPr>
          <a:r>
            <a:rPr lang="en-US" sz="2000" kern="1200" dirty="0" smtClean="0"/>
            <a:t>- IT Power Busway</a:t>
          </a:r>
        </a:p>
        <a:p>
          <a:pPr lvl="0" algn="ctr" defTabSz="711200">
            <a:lnSpc>
              <a:spcPct val="90000"/>
            </a:lnSpc>
            <a:spcBef>
              <a:spcPct val="0"/>
            </a:spcBef>
            <a:spcAft>
              <a:spcPct val="35000"/>
            </a:spcAft>
          </a:pPr>
          <a:r>
            <a:rPr lang="en-US" sz="2000" kern="1200" dirty="0" smtClean="0"/>
            <a:t>- Plug Strips</a:t>
          </a:r>
          <a:endParaRPr lang="en-US" sz="2000" kern="1200" dirty="0"/>
        </a:p>
      </dsp:txBody>
      <dsp:txXfrm>
        <a:off x="4332229" y="8957"/>
        <a:ext cx="4305300" cy="2146300"/>
      </dsp:txXfrm>
    </dsp:sp>
    <dsp:sp modelId="{6F7629F3-337B-4EB2-9068-88443E1B7FBE}">
      <dsp:nvSpPr>
        <dsp:cNvPr id="0" name=""/>
        <dsp:cNvSpPr/>
      </dsp:nvSpPr>
      <dsp:spPr>
        <a:xfrm rot="10800000">
          <a:off x="31751" y="2861733"/>
          <a:ext cx="4305300" cy="2861733"/>
        </a:xfrm>
        <a:prstGeom prst="round1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t>Source Management</a:t>
          </a:r>
          <a:endParaRPr lang="en-US" sz="2000" b="0" kern="1200" dirty="0" smtClean="0"/>
        </a:p>
        <a:p>
          <a:pPr lvl="0" algn="ctr" defTabSz="889000">
            <a:lnSpc>
              <a:spcPct val="90000"/>
            </a:lnSpc>
            <a:spcBef>
              <a:spcPct val="0"/>
            </a:spcBef>
            <a:spcAft>
              <a:spcPct val="35000"/>
            </a:spcAft>
          </a:pPr>
          <a:r>
            <a:rPr lang="en-US" sz="2000" b="0" kern="1200" dirty="0" smtClean="0"/>
            <a:t>- Utility/Gen Transfer</a:t>
          </a:r>
        </a:p>
        <a:p>
          <a:pPr lvl="0" algn="ctr" defTabSz="889000">
            <a:lnSpc>
              <a:spcPct val="90000"/>
            </a:lnSpc>
            <a:spcBef>
              <a:spcPct val="0"/>
            </a:spcBef>
            <a:spcAft>
              <a:spcPct val="35000"/>
            </a:spcAft>
          </a:pPr>
          <a:r>
            <a:rPr lang="en-US" sz="2000" b="0" kern="1200" dirty="0" smtClean="0"/>
            <a:t>- Source Control</a:t>
          </a:r>
        </a:p>
        <a:p>
          <a:pPr lvl="0" algn="ctr" defTabSz="889000">
            <a:lnSpc>
              <a:spcPct val="90000"/>
            </a:lnSpc>
            <a:spcBef>
              <a:spcPct val="0"/>
            </a:spcBef>
            <a:spcAft>
              <a:spcPct val="35000"/>
            </a:spcAft>
          </a:pPr>
          <a:r>
            <a:rPr lang="en-US" sz="2000" b="0" kern="1200" dirty="0" smtClean="0"/>
            <a:t>- Source/Source Transfer (ATS)</a:t>
          </a:r>
        </a:p>
        <a:p>
          <a:pPr lvl="0" algn="ctr" defTabSz="889000">
            <a:lnSpc>
              <a:spcPct val="90000"/>
            </a:lnSpc>
            <a:spcBef>
              <a:spcPct val="0"/>
            </a:spcBef>
            <a:spcAft>
              <a:spcPct val="35000"/>
            </a:spcAft>
          </a:pPr>
          <a:endParaRPr lang="en-US" sz="2000" b="1" kern="1200" dirty="0"/>
        </a:p>
      </dsp:txBody>
      <dsp:txXfrm rot="10800000">
        <a:off x="31751" y="3577166"/>
        <a:ext cx="4305300" cy="2146300"/>
      </dsp:txXfrm>
    </dsp:sp>
    <dsp:sp modelId="{2E705CDB-9005-42CB-A1EE-313BF50F25FC}">
      <dsp:nvSpPr>
        <dsp:cNvPr id="0" name=""/>
        <dsp:cNvSpPr/>
      </dsp:nvSpPr>
      <dsp:spPr>
        <a:xfrm rot="5400000">
          <a:off x="5058834" y="2139950"/>
          <a:ext cx="2861733" cy="4305300"/>
        </a:xfrm>
        <a:prstGeom prst="round1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t>Non-Critical Power Equipment</a:t>
          </a:r>
          <a:endParaRPr lang="en-US" sz="2000" b="0" kern="1200" dirty="0" smtClean="0"/>
        </a:p>
        <a:p>
          <a:pPr lvl="0" algn="ctr" defTabSz="889000">
            <a:lnSpc>
              <a:spcPct val="90000"/>
            </a:lnSpc>
            <a:spcBef>
              <a:spcPct val="0"/>
            </a:spcBef>
            <a:spcAft>
              <a:spcPct val="35000"/>
            </a:spcAft>
          </a:pPr>
          <a:r>
            <a:rPr lang="en-US" sz="2000" b="0" kern="1200" dirty="0" smtClean="0"/>
            <a:t>- Switchgear</a:t>
          </a:r>
        </a:p>
        <a:p>
          <a:pPr lvl="0" algn="ctr" defTabSz="889000">
            <a:lnSpc>
              <a:spcPct val="90000"/>
            </a:lnSpc>
            <a:spcBef>
              <a:spcPct val="0"/>
            </a:spcBef>
            <a:spcAft>
              <a:spcPct val="35000"/>
            </a:spcAft>
          </a:pPr>
          <a:r>
            <a:rPr lang="en-US" sz="2000" b="0" kern="1200" dirty="0" smtClean="0"/>
            <a:t>- Generators</a:t>
          </a:r>
        </a:p>
        <a:p>
          <a:pPr lvl="0" algn="ctr" defTabSz="889000">
            <a:lnSpc>
              <a:spcPct val="90000"/>
            </a:lnSpc>
            <a:spcBef>
              <a:spcPct val="0"/>
            </a:spcBef>
            <a:spcAft>
              <a:spcPct val="35000"/>
            </a:spcAft>
          </a:pPr>
          <a:r>
            <a:rPr lang="en-US" sz="2000" b="0" kern="1200" dirty="0" smtClean="0"/>
            <a:t>- Circuit Breakers</a:t>
          </a:r>
        </a:p>
        <a:p>
          <a:pPr lvl="0" algn="ctr" defTabSz="889000">
            <a:lnSpc>
              <a:spcPct val="90000"/>
            </a:lnSpc>
            <a:spcBef>
              <a:spcPct val="0"/>
            </a:spcBef>
            <a:spcAft>
              <a:spcPct val="35000"/>
            </a:spcAft>
          </a:pPr>
          <a:endParaRPr lang="en-US" sz="2000" b="1" kern="1200" dirty="0"/>
        </a:p>
      </dsp:txBody>
      <dsp:txXfrm rot="-5400000">
        <a:off x="4337051" y="3577166"/>
        <a:ext cx="4305300" cy="2146300"/>
      </dsp:txXfrm>
    </dsp:sp>
    <dsp:sp modelId="{B33006B4-A27B-4C3A-B6EC-285F80EF44D1}">
      <dsp:nvSpPr>
        <dsp:cNvPr id="0" name=""/>
        <dsp:cNvSpPr/>
      </dsp:nvSpPr>
      <dsp:spPr>
        <a:xfrm>
          <a:off x="3013710" y="2146300"/>
          <a:ext cx="2583180" cy="1430866"/>
        </a:xfrm>
        <a:prstGeom prst="roundRect">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b="1" kern="1200" dirty="0" smtClean="0"/>
            <a:t>EPMS or SCADA</a:t>
          </a:r>
          <a:endParaRPr lang="en-US" sz="3000" b="1" kern="1200" dirty="0"/>
        </a:p>
      </dsp:txBody>
      <dsp:txXfrm>
        <a:off x="3083559" y="2216149"/>
        <a:ext cx="2443482" cy="12911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5D1668-0679-4EB4-AC72-0D51380962D5}">
      <dsp:nvSpPr>
        <dsp:cNvPr id="0" name=""/>
        <dsp:cNvSpPr/>
      </dsp:nvSpPr>
      <dsp:spPr>
        <a:xfrm>
          <a:off x="1804855" y="1514517"/>
          <a:ext cx="2371962" cy="237175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b="1" kern="1200" dirty="0" smtClean="0"/>
            <a:t>Business</a:t>
          </a:r>
        </a:p>
        <a:p>
          <a:pPr lvl="0" algn="ctr" defTabSz="1155700">
            <a:lnSpc>
              <a:spcPct val="90000"/>
            </a:lnSpc>
            <a:spcBef>
              <a:spcPct val="0"/>
            </a:spcBef>
            <a:spcAft>
              <a:spcPct val="35000"/>
            </a:spcAft>
          </a:pPr>
          <a:r>
            <a:rPr lang="en-US" sz="2600" b="1" kern="1200" dirty="0" smtClean="0"/>
            <a:t>Intelligence</a:t>
          </a:r>
          <a:endParaRPr lang="en-US" sz="2600" b="1" kern="1200" dirty="0"/>
        </a:p>
      </dsp:txBody>
      <dsp:txXfrm>
        <a:off x="2152221" y="1861852"/>
        <a:ext cx="1677230" cy="1677080"/>
      </dsp:txXfrm>
    </dsp:sp>
    <dsp:sp modelId="{91A6B483-1262-4B4B-8D2E-C17FDB9212CC}">
      <dsp:nvSpPr>
        <dsp:cNvPr id="0" name=""/>
        <dsp:cNvSpPr/>
      </dsp:nvSpPr>
      <dsp:spPr>
        <a:xfrm>
          <a:off x="581964" y="195613"/>
          <a:ext cx="4780834" cy="4983548"/>
        </a:xfrm>
        <a:prstGeom prst="blockArc">
          <a:avLst>
            <a:gd name="adj1" fmla="val 16509444"/>
            <a:gd name="adj2" fmla="val 5088054"/>
            <a:gd name="adj3" fmla="val 524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C4A6C6-5093-43A5-9FBD-BFFF757DDD33}">
      <dsp:nvSpPr>
        <dsp:cNvPr id="0" name=""/>
        <dsp:cNvSpPr/>
      </dsp:nvSpPr>
      <dsp:spPr>
        <a:xfrm>
          <a:off x="3541694" y="0"/>
          <a:ext cx="1270942" cy="1270677"/>
        </a:xfrm>
        <a:prstGeom prst="ellipse">
          <a:avLst/>
        </a:prstGeom>
        <a:solidFill>
          <a:schemeClr val="accent5">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B10BFE-4952-4670-A3B8-662401BDD123}">
      <dsp:nvSpPr>
        <dsp:cNvPr id="0" name=""/>
        <dsp:cNvSpPr/>
      </dsp:nvSpPr>
      <dsp:spPr>
        <a:xfrm>
          <a:off x="4927599" y="0"/>
          <a:ext cx="3059403" cy="1230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l" defTabSz="1155700">
            <a:lnSpc>
              <a:spcPct val="90000"/>
            </a:lnSpc>
            <a:spcBef>
              <a:spcPct val="0"/>
            </a:spcBef>
            <a:spcAft>
              <a:spcPct val="10000"/>
            </a:spcAft>
          </a:pPr>
          <a:r>
            <a:rPr lang="en-US" sz="2600" b="1" kern="1200" dirty="0" smtClean="0"/>
            <a:t>Electrical / EPMS / SCADA</a:t>
          </a:r>
          <a:endParaRPr lang="en-US" sz="2600" b="1" kern="1200" dirty="0"/>
        </a:p>
      </dsp:txBody>
      <dsp:txXfrm>
        <a:off x="4927599" y="0"/>
        <a:ext cx="3059403" cy="1230037"/>
      </dsp:txXfrm>
    </dsp:sp>
    <dsp:sp modelId="{20989BBB-CA34-422C-B519-DC31733C6454}">
      <dsp:nvSpPr>
        <dsp:cNvPr id="0" name=""/>
        <dsp:cNvSpPr/>
      </dsp:nvSpPr>
      <dsp:spPr>
        <a:xfrm>
          <a:off x="4480451" y="1183436"/>
          <a:ext cx="1270942" cy="1270677"/>
        </a:xfrm>
        <a:prstGeom prst="ellipse">
          <a:avLst/>
        </a:prstGeom>
        <a:solidFill>
          <a:schemeClr val="accent5">
            <a:tint val="50000"/>
            <a:hueOff val="-3560789"/>
            <a:satOff val="15872"/>
            <a:lumOff val="14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87C39C-2605-45A9-A833-4105D20164E4}">
      <dsp:nvSpPr>
        <dsp:cNvPr id="0" name=""/>
        <dsp:cNvSpPr/>
      </dsp:nvSpPr>
      <dsp:spPr>
        <a:xfrm>
          <a:off x="5844712" y="1205653"/>
          <a:ext cx="1701322" cy="1230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l" defTabSz="1155700">
            <a:lnSpc>
              <a:spcPct val="90000"/>
            </a:lnSpc>
            <a:spcBef>
              <a:spcPct val="0"/>
            </a:spcBef>
            <a:spcAft>
              <a:spcPct val="10000"/>
            </a:spcAft>
          </a:pPr>
          <a:r>
            <a:rPr lang="en-US" sz="2600" b="1" kern="1200" dirty="0" smtClean="0"/>
            <a:t>Security</a:t>
          </a:r>
          <a:endParaRPr lang="en-US" sz="2600" b="1" kern="1200" dirty="0"/>
        </a:p>
      </dsp:txBody>
      <dsp:txXfrm>
        <a:off x="5844712" y="1205653"/>
        <a:ext cx="1701322" cy="1230037"/>
      </dsp:txXfrm>
    </dsp:sp>
    <dsp:sp modelId="{1C11576B-9365-40FB-8510-D6E7950D50F2}">
      <dsp:nvSpPr>
        <dsp:cNvPr id="0" name=""/>
        <dsp:cNvSpPr/>
      </dsp:nvSpPr>
      <dsp:spPr>
        <a:xfrm>
          <a:off x="4475576" y="2923370"/>
          <a:ext cx="1270942" cy="1270677"/>
        </a:xfrm>
        <a:prstGeom prst="ellipse">
          <a:avLst/>
        </a:prstGeom>
        <a:solidFill>
          <a:schemeClr val="accent5">
            <a:tint val="50000"/>
            <a:hueOff val="-7121577"/>
            <a:satOff val="31745"/>
            <a:lumOff val="28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59A407-78A8-4FD2-9557-02E5F261178A}">
      <dsp:nvSpPr>
        <dsp:cNvPr id="0" name=""/>
        <dsp:cNvSpPr/>
      </dsp:nvSpPr>
      <dsp:spPr>
        <a:xfrm>
          <a:off x="5844712" y="2943961"/>
          <a:ext cx="1701322" cy="1230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l" defTabSz="1155700">
            <a:lnSpc>
              <a:spcPct val="90000"/>
            </a:lnSpc>
            <a:spcBef>
              <a:spcPct val="0"/>
            </a:spcBef>
            <a:spcAft>
              <a:spcPct val="10000"/>
            </a:spcAft>
          </a:pPr>
          <a:r>
            <a:rPr lang="en-US" sz="2600" b="1" kern="1200" dirty="0" smtClean="0"/>
            <a:t>Mechanical</a:t>
          </a:r>
          <a:endParaRPr lang="en-US" sz="2600" b="1" kern="1200" dirty="0"/>
        </a:p>
      </dsp:txBody>
      <dsp:txXfrm>
        <a:off x="5844712" y="2943961"/>
        <a:ext cx="1701322" cy="1230037"/>
      </dsp:txXfrm>
    </dsp:sp>
    <dsp:sp modelId="{ED840195-D818-4AA8-995B-0F9610E42E24}">
      <dsp:nvSpPr>
        <dsp:cNvPr id="0" name=""/>
        <dsp:cNvSpPr/>
      </dsp:nvSpPr>
      <dsp:spPr>
        <a:xfrm>
          <a:off x="3541694" y="4147989"/>
          <a:ext cx="1270942" cy="1270677"/>
        </a:xfrm>
        <a:prstGeom prst="ellipse">
          <a:avLst/>
        </a:prstGeom>
        <a:solidFill>
          <a:schemeClr val="accent5">
            <a:tint val="50000"/>
            <a:hueOff val="-10682366"/>
            <a:satOff val="47617"/>
            <a:lumOff val="42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9304F6-705B-40B9-A33D-1401F0E95AD8}">
      <dsp:nvSpPr>
        <dsp:cNvPr id="0" name=""/>
        <dsp:cNvSpPr/>
      </dsp:nvSpPr>
      <dsp:spPr>
        <a:xfrm>
          <a:off x="4909438" y="4173999"/>
          <a:ext cx="1701322" cy="1230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l" defTabSz="1155700">
            <a:lnSpc>
              <a:spcPct val="90000"/>
            </a:lnSpc>
            <a:spcBef>
              <a:spcPct val="0"/>
            </a:spcBef>
            <a:spcAft>
              <a:spcPct val="10000"/>
            </a:spcAft>
          </a:pPr>
          <a:r>
            <a:rPr lang="en-US" sz="2600" b="1" kern="1200" dirty="0" smtClean="0"/>
            <a:t>Network</a:t>
          </a:r>
          <a:endParaRPr lang="en-US" sz="2600" b="1" kern="1200" dirty="0"/>
        </a:p>
      </dsp:txBody>
      <dsp:txXfrm>
        <a:off x="4909438" y="4173999"/>
        <a:ext cx="1701322" cy="12300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0B9B0F-AE26-4FBB-ACA7-AD888500BFB1}">
      <dsp:nvSpPr>
        <dsp:cNvPr id="0" name=""/>
        <dsp:cNvSpPr/>
      </dsp:nvSpPr>
      <dsp:spPr>
        <a:xfrm>
          <a:off x="0" y="9396"/>
          <a:ext cx="8128000" cy="67311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t>Local / OEM – On Board Equipment</a:t>
          </a:r>
          <a:endParaRPr lang="en-US" sz="1800" b="1" kern="1200" dirty="0"/>
        </a:p>
      </dsp:txBody>
      <dsp:txXfrm>
        <a:off x="32859" y="42255"/>
        <a:ext cx="8062282" cy="607395"/>
      </dsp:txXfrm>
    </dsp:sp>
    <dsp:sp modelId="{C19AC1D3-2047-4C7A-BD8A-400FB2C07089}">
      <dsp:nvSpPr>
        <dsp:cNvPr id="0" name=""/>
        <dsp:cNvSpPr/>
      </dsp:nvSpPr>
      <dsp:spPr>
        <a:xfrm>
          <a:off x="0" y="682509"/>
          <a:ext cx="8128000" cy="1219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smtClean="0"/>
            <a:t>Automatic Controls Manually Initiated Activities</a:t>
          </a:r>
          <a:endParaRPr lang="en-US" sz="1800" kern="1200" dirty="0"/>
        </a:p>
        <a:p>
          <a:pPr marL="171450" lvl="1" indent="-171450" algn="l" defTabSz="800100">
            <a:lnSpc>
              <a:spcPct val="90000"/>
            </a:lnSpc>
            <a:spcBef>
              <a:spcPct val="0"/>
            </a:spcBef>
            <a:spcAft>
              <a:spcPct val="20000"/>
            </a:spcAft>
            <a:buChar char="••"/>
          </a:pPr>
          <a:r>
            <a:rPr lang="en-US" sz="1800" kern="1200" dirty="0" smtClean="0"/>
            <a:t>Interlocks</a:t>
          </a:r>
          <a:endParaRPr lang="en-US" sz="1800" kern="1200" dirty="0"/>
        </a:p>
        <a:p>
          <a:pPr marL="171450" lvl="1" indent="-171450" algn="l" defTabSz="800100">
            <a:lnSpc>
              <a:spcPct val="90000"/>
            </a:lnSpc>
            <a:spcBef>
              <a:spcPct val="0"/>
            </a:spcBef>
            <a:spcAft>
              <a:spcPct val="20000"/>
            </a:spcAft>
            <a:buChar char="••"/>
          </a:pPr>
          <a:r>
            <a:rPr lang="en-US" sz="1800" kern="1200" dirty="0" smtClean="0"/>
            <a:t>Owned</a:t>
          </a:r>
          <a:endParaRPr lang="en-US" sz="1800" kern="1200" dirty="0"/>
        </a:p>
        <a:p>
          <a:pPr marL="171450" lvl="1" indent="-171450" algn="l" defTabSz="800100">
            <a:lnSpc>
              <a:spcPct val="90000"/>
            </a:lnSpc>
            <a:spcBef>
              <a:spcPct val="0"/>
            </a:spcBef>
            <a:spcAft>
              <a:spcPct val="20000"/>
            </a:spcAft>
            <a:buChar char="••"/>
          </a:pPr>
          <a:r>
            <a:rPr lang="en-US" sz="1800" kern="1200" dirty="0" smtClean="0"/>
            <a:t>Highly Specific to Equipment</a:t>
          </a:r>
          <a:endParaRPr lang="en-US" sz="1800" kern="1200" dirty="0"/>
        </a:p>
      </dsp:txBody>
      <dsp:txXfrm>
        <a:off x="0" y="682509"/>
        <a:ext cx="8128000" cy="1219230"/>
      </dsp:txXfrm>
    </dsp:sp>
    <dsp:sp modelId="{80F43FC2-CA9B-4575-A1AD-D6204FFEACED}">
      <dsp:nvSpPr>
        <dsp:cNvPr id="0" name=""/>
        <dsp:cNvSpPr/>
      </dsp:nvSpPr>
      <dsp:spPr>
        <a:xfrm>
          <a:off x="0" y="1901739"/>
          <a:ext cx="8128000" cy="62770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t>Edge / EPMS – Central Electrical Monitoring &amp; Control</a:t>
          </a:r>
          <a:endParaRPr lang="en-US" sz="1800" b="1" kern="1200" dirty="0"/>
        </a:p>
      </dsp:txBody>
      <dsp:txXfrm>
        <a:off x="30642" y="1932381"/>
        <a:ext cx="8066716" cy="566424"/>
      </dsp:txXfrm>
    </dsp:sp>
    <dsp:sp modelId="{E43A6970-8495-471A-A317-16C9D611E84A}">
      <dsp:nvSpPr>
        <dsp:cNvPr id="0" name=""/>
        <dsp:cNvSpPr/>
      </dsp:nvSpPr>
      <dsp:spPr>
        <a:xfrm>
          <a:off x="0" y="2529448"/>
          <a:ext cx="8128000" cy="1219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smtClean="0"/>
            <a:t>Low-Latency Interaction</a:t>
          </a:r>
          <a:endParaRPr lang="en-US" sz="1800" kern="1200" dirty="0"/>
        </a:p>
        <a:p>
          <a:pPr marL="171450" lvl="1" indent="-171450" algn="l" defTabSz="800100">
            <a:lnSpc>
              <a:spcPct val="90000"/>
            </a:lnSpc>
            <a:spcBef>
              <a:spcPct val="0"/>
            </a:spcBef>
            <a:spcAft>
              <a:spcPct val="20000"/>
            </a:spcAft>
            <a:buChar char="••"/>
          </a:pPr>
          <a:r>
            <a:rPr lang="en-US" sz="1800" kern="1200" dirty="0" smtClean="0"/>
            <a:t>Covers Entire Electrical System</a:t>
          </a:r>
          <a:endParaRPr lang="en-US" sz="1800" kern="1200" dirty="0"/>
        </a:p>
        <a:p>
          <a:pPr marL="171450" lvl="1" indent="-171450" algn="l" defTabSz="800100">
            <a:lnSpc>
              <a:spcPct val="90000"/>
            </a:lnSpc>
            <a:spcBef>
              <a:spcPct val="0"/>
            </a:spcBef>
            <a:spcAft>
              <a:spcPct val="20000"/>
            </a:spcAft>
            <a:buChar char="••"/>
          </a:pPr>
          <a:r>
            <a:rPr lang="en-US" sz="1800" kern="1200" dirty="0" smtClean="0"/>
            <a:t>May Include Automatic or Manual Activities</a:t>
          </a:r>
          <a:endParaRPr lang="en-US" sz="1800" kern="1200" dirty="0"/>
        </a:p>
        <a:p>
          <a:pPr marL="171450" lvl="1" indent="-171450" algn="l" defTabSz="800100">
            <a:lnSpc>
              <a:spcPct val="90000"/>
            </a:lnSpc>
            <a:spcBef>
              <a:spcPct val="0"/>
            </a:spcBef>
            <a:spcAft>
              <a:spcPct val="20000"/>
            </a:spcAft>
            <a:buChar char="••"/>
          </a:pPr>
          <a:r>
            <a:rPr lang="en-US" sz="1800" kern="1200" dirty="0" smtClean="0"/>
            <a:t>May be SaaS or Owned</a:t>
          </a:r>
          <a:endParaRPr lang="en-US" sz="1800" kern="1200" dirty="0"/>
        </a:p>
      </dsp:txBody>
      <dsp:txXfrm>
        <a:off x="0" y="2529448"/>
        <a:ext cx="8128000" cy="1219230"/>
      </dsp:txXfrm>
    </dsp:sp>
    <dsp:sp modelId="{37C37B62-A0AF-41BA-A5EF-0E40D7EB0593}">
      <dsp:nvSpPr>
        <dsp:cNvPr id="0" name=""/>
        <dsp:cNvSpPr/>
      </dsp:nvSpPr>
      <dsp:spPr>
        <a:xfrm>
          <a:off x="0" y="3748678"/>
          <a:ext cx="8128000" cy="633871"/>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t>Cloud / BI – Enterprise-Level Software</a:t>
          </a:r>
          <a:endParaRPr lang="en-US" sz="1800" b="1" kern="1200" dirty="0"/>
        </a:p>
      </dsp:txBody>
      <dsp:txXfrm>
        <a:off x="30943" y="3779621"/>
        <a:ext cx="8066114" cy="571985"/>
      </dsp:txXfrm>
    </dsp:sp>
    <dsp:sp modelId="{B2FED385-ADAE-4131-A7C0-2B51E6FF068E}">
      <dsp:nvSpPr>
        <dsp:cNvPr id="0" name=""/>
        <dsp:cNvSpPr/>
      </dsp:nvSpPr>
      <dsp:spPr>
        <a:xfrm>
          <a:off x="0" y="4382550"/>
          <a:ext cx="8128000" cy="1026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smtClean="0"/>
            <a:t>System Response Not Related to Automatic Function</a:t>
          </a:r>
          <a:endParaRPr lang="en-US" sz="1800" kern="1200" dirty="0"/>
        </a:p>
        <a:p>
          <a:pPr marL="171450" lvl="1" indent="-171450" algn="l" defTabSz="800100">
            <a:lnSpc>
              <a:spcPct val="90000"/>
            </a:lnSpc>
            <a:spcBef>
              <a:spcPct val="0"/>
            </a:spcBef>
            <a:spcAft>
              <a:spcPct val="20000"/>
            </a:spcAft>
            <a:buChar char="••"/>
          </a:pPr>
          <a:r>
            <a:rPr lang="en-US" sz="1800" kern="1200" dirty="0" smtClean="0"/>
            <a:t>Data Mining &amp; Trending</a:t>
          </a:r>
          <a:endParaRPr lang="en-US" sz="1800" kern="1200" dirty="0"/>
        </a:p>
        <a:p>
          <a:pPr marL="171450" lvl="1" indent="-171450" algn="l" defTabSz="800100">
            <a:lnSpc>
              <a:spcPct val="90000"/>
            </a:lnSpc>
            <a:spcBef>
              <a:spcPct val="0"/>
            </a:spcBef>
            <a:spcAft>
              <a:spcPct val="20000"/>
            </a:spcAft>
            <a:buChar char="••"/>
          </a:pPr>
          <a:r>
            <a:rPr lang="en-US" sz="1800" kern="1200" dirty="0" smtClean="0"/>
            <a:t>Interaction with Non-Electrical &amp;  Non-Building Systems</a:t>
          </a:r>
          <a:endParaRPr lang="en-US" sz="1800" kern="1200" dirty="0"/>
        </a:p>
      </dsp:txBody>
      <dsp:txXfrm>
        <a:off x="0" y="4382550"/>
        <a:ext cx="8128000" cy="1026720"/>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6" rIns="93172" bIns="46586" rtlCol="0"/>
          <a:lstStyle>
            <a:lvl1pPr algn="r">
              <a:defRPr sz="1300"/>
            </a:lvl1pPr>
          </a:lstStyle>
          <a:p>
            <a:fld id="{59CC0AED-F933-4FE8-AF6E-3C6550BA96F7}" type="datetimeFigureOut">
              <a:rPr lang="en-US" smtClean="0"/>
              <a:pPr/>
              <a:t>2/14/2017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300"/>
            </a:lvl1pPr>
          </a:lstStyle>
          <a:p>
            <a:fld id="{2919D5B9-EE3B-4941-AAB2-79192CFDA7E3}" type="slidenum">
              <a:rPr lang="en-US" smtClean="0"/>
              <a:pPr/>
              <a:t>‹#›</a:t>
            </a:fld>
            <a:endParaRPr lang="en-US" dirty="0"/>
          </a:p>
        </p:txBody>
      </p:sp>
    </p:spTree>
    <p:extLst>
      <p:ext uri="{BB962C8B-B14F-4D97-AF65-F5344CB8AC3E}">
        <p14:creationId xmlns:p14="http://schemas.microsoft.com/office/powerpoint/2010/main" val="2038471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28F1C66F-AB3C-462C-9449-32867D9E4883}" type="datetimeFigureOut">
              <a:rPr lang="en-US" smtClean="0"/>
              <a:pPr/>
              <a:t>2/14/2017</a:t>
            </a:fld>
            <a:endParaRPr lang="en-US" dirty="0"/>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901759A8-161B-4A19-8417-0FDDE0D2F7B1}" type="slidenum">
              <a:rPr lang="en-US" smtClean="0"/>
              <a:pPr/>
              <a:t>‹#›</a:t>
            </a:fld>
            <a:endParaRPr lang="en-US" dirty="0"/>
          </a:p>
        </p:txBody>
      </p:sp>
    </p:spTree>
    <p:extLst>
      <p:ext uri="{BB962C8B-B14F-4D97-AF65-F5344CB8AC3E}">
        <p14:creationId xmlns:p14="http://schemas.microsoft.com/office/powerpoint/2010/main" val="234692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1759A8-161B-4A19-8417-0FDDE0D2F7B1}" type="slidenum">
              <a:rPr lang="en-US" smtClean="0"/>
              <a:pPr/>
              <a:t>3</a:t>
            </a:fld>
            <a:endParaRPr lang="en-US" dirty="0"/>
          </a:p>
        </p:txBody>
      </p:sp>
    </p:spTree>
    <p:extLst>
      <p:ext uri="{BB962C8B-B14F-4D97-AF65-F5344CB8AC3E}">
        <p14:creationId xmlns:p14="http://schemas.microsoft.com/office/powerpoint/2010/main" val="3212249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CCDD0D-71FE-4ACA-A849-D28E46F5783E}" type="datetimeFigureOut">
              <a:rPr lang="en-US" smtClean="0"/>
              <a:pPr/>
              <a:t>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841E7E-27FC-4DD6-97BD-886C695B076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CCDD0D-71FE-4ACA-A849-D28E46F5783E}" type="datetimeFigureOut">
              <a:rPr lang="en-US" smtClean="0"/>
              <a:pPr/>
              <a:t>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841E7E-27FC-4DD6-97BD-886C695B076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CCDD0D-71FE-4ACA-A849-D28E46F5783E}" type="datetimeFigureOut">
              <a:rPr lang="en-US" smtClean="0"/>
              <a:pPr/>
              <a:t>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841E7E-27FC-4DD6-97BD-886C695B076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CCDD0D-71FE-4ACA-A849-D28E46F5783E}" type="datetimeFigureOut">
              <a:rPr lang="en-US" smtClean="0"/>
              <a:pPr/>
              <a:t>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841E7E-27FC-4DD6-97BD-886C695B076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CCDD0D-71FE-4ACA-A849-D28E46F5783E}" type="datetimeFigureOut">
              <a:rPr lang="en-US" smtClean="0"/>
              <a:pPr/>
              <a:t>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841E7E-27FC-4DD6-97BD-886C695B076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CCDD0D-71FE-4ACA-A849-D28E46F5783E}" type="datetimeFigureOut">
              <a:rPr lang="en-US" smtClean="0"/>
              <a:pPr/>
              <a:t>2/14/2017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841E7E-27FC-4DD6-97BD-886C695B076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CCDD0D-71FE-4ACA-A849-D28E46F5783E}" type="datetimeFigureOut">
              <a:rPr lang="en-US" smtClean="0"/>
              <a:pPr/>
              <a:t>2/14/2017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D841E7E-27FC-4DD6-97BD-886C695B076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CCDD0D-71FE-4ACA-A849-D28E46F5783E}" type="datetimeFigureOut">
              <a:rPr lang="en-US" smtClean="0"/>
              <a:pPr/>
              <a:t>2/14/2017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D841E7E-27FC-4DD6-97BD-886C695B076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CCDD0D-71FE-4ACA-A849-D28E46F5783E}" type="datetimeFigureOut">
              <a:rPr lang="en-US" smtClean="0"/>
              <a:pPr/>
              <a:t>2/14/2017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D841E7E-27FC-4DD6-97BD-886C695B076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CCDD0D-71FE-4ACA-A849-D28E46F5783E}" type="datetimeFigureOut">
              <a:rPr lang="en-US" smtClean="0"/>
              <a:pPr/>
              <a:t>2/14/2017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841E7E-27FC-4DD6-97BD-886C695B076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CCDD0D-71FE-4ACA-A849-D28E46F5783E}" type="datetimeFigureOut">
              <a:rPr lang="en-US" smtClean="0"/>
              <a:pPr/>
              <a:t>2/14/2017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841E7E-27FC-4DD6-97BD-886C695B076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CCDD0D-71FE-4ACA-A849-D28E46F5783E}" type="datetimeFigureOut">
              <a:rPr lang="en-US" smtClean="0"/>
              <a:pPr/>
              <a:t>2/14/2017</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841E7E-27FC-4DD6-97BD-886C695B076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9.jpeg"/><Relationship Id="rId7" Type="http://schemas.openxmlformats.org/officeDocument/2006/relationships/diagramColors" Target="../diagrams/colors4.xml"/><Relationship Id="rId2"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1.gif"/></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2.jpe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3.jpeg"/><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hyperlink" Target="http://www.alphaguardian.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mailto:ceu@bnpmedia.com" TargetMode="External"/><Relationship Id="rId2" Type="http://schemas.openxmlformats.org/officeDocument/2006/relationships/hyperlink" Target="http://cecenter.bnpmedia.com/course.php?L=532&amp;C=1597" TargetMode="External"/><Relationship Id="rId1" Type="http://schemas.openxmlformats.org/officeDocument/2006/relationships/slideLayout" Target="../slideLayouts/slideLayout2.xml"/><Relationship Id="rId4" Type="http://schemas.openxmlformats.org/officeDocument/2006/relationships/hyperlink" Target="mailto:webinars@bnpmedia.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Layout" Target="../diagrams/layout1.xml"/><Relationship Id="rId7" Type="http://schemas.openxmlformats.org/officeDocument/2006/relationships/image" Target="../media/image13.jpe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6.jpeg"/><Relationship Id="rId7" Type="http://schemas.openxmlformats.org/officeDocument/2006/relationships/diagramColors" Target="../diagrams/colors2.xml"/><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09600" y="1143000"/>
            <a:ext cx="6553200" cy="4801314"/>
          </a:xfrm>
          <a:prstGeom prst="rect">
            <a:avLst/>
          </a:prstGeom>
          <a:noFill/>
        </p:spPr>
        <p:txBody>
          <a:bodyPr wrap="square" rtlCol="0">
            <a:spAutoFit/>
          </a:bodyPr>
          <a:lstStyle/>
          <a:p>
            <a:pPr marL="288925" indent="-288925">
              <a:buBlip>
                <a:blip r:embed="rId2"/>
              </a:buBlip>
            </a:pPr>
            <a:r>
              <a:rPr lang="en-US" dirty="0"/>
              <a:t>No sales approach or favoritism </a:t>
            </a:r>
            <a:r>
              <a:rPr lang="en-US" dirty="0" smtClean="0"/>
              <a:t>but will be opinionated. </a:t>
            </a:r>
          </a:p>
          <a:p>
            <a:pPr>
              <a:tabLst>
                <a:tab pos="457200" algn="l"/>
              </a:tabLst>
            </a:pPr>
            <a:r>
              <a:rPr lang="en-US" dirty="0"/>
              <a:t>	</a:t>
            </a:r>
            <a:r>
              <a:rPr lang="en-US" dirty="0" smtClean="0"/>
              <a:t>(we </a:t>
            </a:r>
            <a:r>
              <a:rPr lang="en-US" dirty="0"/>
              <a:t>will let you know what’s working and who is doing </a:t>
            </a:r>
            <a:r>
              <a:rPr lang="en-US" dirty="0" smtClean="0"/>
              <a:t>	very </a:t>
            </a:r>
            <a:r>
              <a:rPr lang="en-US" dirty="0"/>
              <a:t>clever things).</a:t>
            </a:r>
          </a:p>
          <a:p>
            <a:pPr marL="288925" indent="-288925"/>
            <a:endParaRPr lang="en-US" dirty="0"/>
          </a:p>
          <a:p>
            <a:pPr marL="288925" indent="-288925">
              <a:buBlip>
                <a:blip r:embed="rId2"/>
              </a:buBlip>
            </a:pPr>
            <a:r>
              <a:rPr lang="en-US" dirty="0"/>
              <a:t>Open book on Rosendin’s experience with </a:t>
            </a:r>
            <a:r>
              <a:rPr lang="en-US" dirty="0" smtClean="0"/>
              <a:t>large </a:t>
            </a:r>
            <a:r>
              <a:rPr lang="en-US" dirty="0"/>
              <a:t>power </a:t>
            </a:r>
            <a:r>
              <a:rPr lang="en-US" dirty="0" smtClean="0"/>
              <a:t>systems.</a:t>
            </a:r>
            <a:endParaRPr lang="en-US" dirty="0"/>
          </a:p>
          <a:p>
            <a:pPr marL="288925" indent="-288925">
              <a:buBlip>
                <a:blip r:embed="rId2"/>
              </a:buBlip>
            </a:pPr>
            <a:endParaRPr lang="en-US" dirty="0"/>
          </a:p>
          <a:p>
            <a:pPr marL="288925" indent="-288925">
              <a:buBlip>
                <a:blip r:embed="rId2"/>
              </a:buBlip>
            </a:pPr>
            <a:r>
              <a:rPr lang="en-US" dirty="0"/>
              <a:t>Based on:</a:t>
            </a:r>
          </a:p>
          <a:p>
            <a:pPr marL="746125" lvl="2" indent="-288925">
              <a:buBlip>
                <a:blip r:embed="rId2"/>
              </a:buBlip>
              <a:tabLst>
                <a:tab pos="625475" algn="l"/>
              </a:tabLst>
            </a:pPr>
            <a:r>
              <a:rPr lang="en-US" dirty="0"/>
              <a:t>35 years of experience</a:t>
            </a:r>
          </a:p>
          <a:p>
            <a:pPr marL="746125" lvl="2" indent="-288925">
              <a:buBlip>
                <a:blip r:embed="rId2"/>
              </a:buBlip>
              <a:tabLst>
                <a:tab pos="625475" algn="l"/>
              </a:tabLst>
            </a:pPr>
            <a:r>
              <a:rPr lang="en-US" dirty="0"/>
              <a:t>Over </a:t>
            </a:r>
            <a:r>
              <a:rPr lang="en-US" dirty="0" smtClean="0"/>
              <a:t>2,200 </a:t>
            </a:r>
            <a:r>
              <a:rPr lang="en-US" dirty="0"/>
              <a:t>MW </a:t>
            </a:r>
            <a:r>
              <a:rPr lang="en-US" dirty="0" smtClean="0"/>
              <a:t>of installed </a:t>
            </a:r>
            <a:r>
              <a:rPr lang="en-US" dirty="0"/>
              <a:t>critical </a:t>
            </a:r>
            <a:r>
              <a:rPr lang="en-US" dirty="0" smtClean="0"/>
              <a:t>power installed</a:t>
            </a:r>
            <a:endParaRPr lang="en-US" dirty="0"/>
          </a:p>
          <a:p>
            <a:pPr marL="746125" lvl="2" indent="-288925">
              <a:buBlip>
                <a:blip r:embed="rId2"/>
              </a:buBlip>
              <a:tabLst>
                <a:tab pos="625475" algn="l"/>
              </a:tabLst>
            </a:pPr>
            <a:r>
              <a:rPr lang="en-US" dirty="0"/>
              <a:t>Over 600 MW </a:t>
            </a:r>
            <a:r>
              <a:rPr lang="en-US" dirty="0" smtClean="0"/>
              <a:t>of manufactured systems produced</a:t>
            </a:r>
            <a:endParaRPr lang="en-US" dirty="0"/>
          </a:p>
          <a:p>
            <a:pPr marL="746125" lvl="2" indent="-288925">
              <a:buBlip>
                <a:blip r:embed="rId2"/>
              </a:buBlip>
              <a:tabLst>
                <a:tab pos="625475" algn="l"/>
              </a:tabLst>
            </a:pPr>
            <a:r>
              <a:rPr lang="en-US" dirty="0"/>
              <a:t>Three continents</a:t>
            </a:r>
          </a:p>
          <a:p>
            <a:pPr marL="288925" lvl="1" indent="-288925">
              <a:buBlip>
                <a:blip r:embed="rId2"/>
              </a:buBlip>
            </a:pPr>
            <a:endParaRPr lang="en-US" dirty="0"/>
          </a:p>
          <a:p>
            <a:pPr marL="288925" indent="-288925">
              <a:buBlip>
                <a:blip r:embed="rId2"/>
              </a:buBlip>
            </a:pPr>
            <a:r>
              <a:rPr lang="en-US" dirty="0"/>
              <a:t>Open, honest and without </a:t>
            </a:r>
            <a:r>
              <a:rPr lang="en-US" dirty="0" smtClean="0"/>
              <a:t>prejudice.</a:t>
            </a:r>
            <a:endParaRPr lang="en-US" dirty="0"/>
          </a:p>
          <a:p>
            <a:pPr marL="288925" indent="-288925"/>
            <a:endParaRPr lang="en-US" dirty="0"/>
          </a:p>
          <a:p>
            <a:pPr marL="288925" indent="-288925">
              <a:buBlip>
                <a:blip r:embed="rId2"/>
              </a:buBlip>
            </a:pPr>
            <a:r>
              <a:rPr lang="en-US" dirty="0"/>
              <a:t>Any question is fair game ex confidential </a:t>
            </a:r>
            <a:r>
              <a:rPr lang="en-US" dirty="0" smtClean="0"/>
              <a:t>info.</a:t>
            </a:r>
            <a:endParaRPr lang="en-US" dirty="0"/>
          </a:p>
          <a:p>
            <a:pPr marL="288925" indent="-288925"/>
            <a:endParaRPr lang="en-US" dirty="0"/>
          </a:p>
          <a:p>
            <a:pPr marL="288925" indent="-288925">
              <a:buBlip>
                <a:blip r:embed="rId2"/>
              </a:buBlip>
            </a:pPr>
            <a:r>
              <a:rPr lang="en-US" dirty="0"/>
              <a:t>Will offer tools for your </a:t>
            </a:r>
            <a:r>
              <a:rPr lang="en-US" dirty="0" smtClean="0"/>
              <a:t>success.</a:t>
            </a:r>
            <a:endParaRPr lang="en-US" dirty="0"/>
          </a:p>
        </p:txBody>
      </p:sp>
      <p:pic>
        <p:nvPicPr>
          <p:cNvPr id="8" name="Picture 8" descr="S:\Business Development\Shelly Goulart\Presentations\2010 National Roll-Out\Graphics\IMG_5774.jpg"/>
          <p:cNvPicPr>
            <a:picLocks noChangeAspect="1" noChangeArrowheads="1"/>
          </p:cNvPicPr>
          <p:nvPr/>
        </p:nvPicPr>
        <p:blipFill>
          <a:blip r:embed="rId3" cstate="print"/>
          <a:srcRect/>
          <a:stretch>
            <a:fillRect/>
          </a:stretch>
        </p:blipFill>
        <p:spPr bwMode="auto">
          <a:xfrm>
            <a:off x="8610600" y="1026695"/>
            <a:ext cx="3341688" cy="5008619"/>
          </a:xfrm>
          <a:prstGeom prst="rect">
            <a:avLst/>
          </a:prstGeom>
          <a:ln>
            <a:noFill/>
          </a:ln>
          <a:effectLst>
            <a:outerShdw blurRad="292100" dist="139700" dir="2700000" algn="tl" rotWithShape="0">
              <a:srgbClr val="333333">
                <a:alpha val="65000"/>
              </a:srgbClr>
            </a:outerShdw>
          </a:effectLst>
        </p:spPr>
      </p:pic>
      <p:sp>
        <p:nvSpPr>
          <p:cNvPr id="12" name="Rectangle 11"/>
          <p:cNvSpPr/>
          <p:nvPr/>
        </p:nvSpPr>
        <p:spPr>
          <a:xfrm>
            <a:off x="208448" y="152400"/>
            <a:ext cx="5887552"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cap="small" dirty="0"/>
              <a:t>Presentation Promise</a:t>
            </a:r>
            <a:endParaRPr lang="en-US" sz="3600" b="1" dirty="0"/>
          </a:p>
        </p:txBody>
      </p:sp>
    </p:spTree>
    <p:extLst>
      <p:ext uri="{BB962C8B-B14F-4D97-AF65-F5344CB8AC3E}">
        <p14:creationId xmlns:p14="http://schemas.microsoft.com/office/powerpoint/2010/main" val="720587101"/>
      </p:ext>
    </p:extLst>
  </p:cSld>
  <p:clrMapOvr>
    <a:masterClrMapping/>
  </p:clrMapOvr>
  <mc:AlternateContent xmlns:mc="http://schemas.openxmlformats.org/markup-compatibility/2006" xmlns:p14="http://schemas.microsoft.com/office/powerpoint/2010/main">
    <mc:Choice Requires="p14">
      <p:transition spd="slow" p14:dur="2000" advTm="75933"/>
    </mc:Choice>
    <mc:Fallback xmlns="">
      <p:transition spd="slow" advTm="75933"/>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52400" y="152400"/>
            <a:ext cx="5943600"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cap="small" dirty="0"/>
              <a:t>Interconnection</a:t>
            </a:r>
            <a:endParaRPr lang="en-US" sz="3600" b="1" dirty="0"/>
          </a:p>
        </p:txBody>
      </p:sp>
      <p:graphicFrame>
        <p:nvGraphicFramePr>
          <p:cNvPr id="3" name="Diagram 2"/>
          <p:cNvGraphicFramePr/>
          <p:nvPr>
            <p:extLst>
              <p:ext uri="{D42A27DB-BD31-4B8C-83A1-F6EECF244321}">
                <p14:modId xmlns:p14="http://schemas.microsoft.com/office/powerpoint/2010/main" val="1013980526"/>
              </p:ext>
            </p:extLst>
          </p:nvPr>
        </p:nvGraphicFramePr>
        <p:xfrm>
          <a:off x="1752600" y="990600"/>
          <a:ext cx="8610600" cy="57234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8101212"/>
      </p:ext>
    </p:extLst>
  </p:cSld>
  <p:clrMapOvr>
    <a:masterClrMapping/>
  </p:clrMapOvr>
  <mc:AlternateContent xmlns:mc="http://schemas.openxmlformats.org/markup-compatibility/2006" xmlns:p14="http://schemas.microsoft.com/office/powerpoint/2010/main">
    <mc:Choice Requires="p14">
      <p:transition spd="slow" p14:dur="2000" advTm="135157"/>
    </mc:Choice>
    <mc:Fallback xmlns="">
      <p:transition spd="slow" advTm="135157"/>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52400" y="152400"/>
            <a:ext cx="5943600"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cap="small" dirty="0"/>
              <a:t>Overall Control/Data Mine</a:t>
            </a:r>
            <a:endParaRPr lang="en-US" sz="3600" b="1" dirty="0"/>
          </a:p>
        </p:txBody>
      </p:sp>
      <p:pic>
        <p:nvPicPr>
          <p:cNvPr id="14" name="Picture 2"/>
          <p:cNvPicPr>
            <a:picLocks noChangeAspect="1" noChangeArrowheads="1"/>
          </p:cNvPicPr>
          <p:nvPr/>
        </p:nvPicPr>
        <p:blipFill>
          <a:blip r:embed="rId2" cstate="print"/>
          <a:srcRect/>
          <a:stretch>
            <a:fillRect/>
          </a:stretch>
        </p:blipFill>
        <p:spPr bwMode="auto">
          <a:xfrm>
            <a:off x="9043830" y="914400"/>
            <a:ext cx="2904966" cy="2209800"/>
          </a:xfrm>
          <a:prstGeom prst="rect">
            <a:avLst/>
          </a:prstGeom>
          <a:ln>
            <a:noFill/>
          </a:ln>
          <a:effectLst>
            <a:outerShdw blurRad="292100" dist="139700" dir="2700000" algn="tl" rotWithShape="0">
              <a:srgbClr val="333333">
                <a:alpha val="65000"/>
              </a:srgbClr>
            </a:outerShdw>
          </a:effectLst>
        </p:spPr>
      </p:pic>
      <p:pic>
        <p:nvPicPr>
          <p:cNvPr id="1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89508" y="3352800"/>
            <a:ext cx="2859287" cy="1905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Diagram 1"/>
          <p:cNvGraphicFramePr/>
          <p:nvPr>
            <p:extLst>
              <p:ext uri="{D42A27DB-BD31-4B8C-83A1-F6EECF244321}">
                <p14:modId xmlns:p14="http://schemas.microsoft.com/office/powerpoint/2010/main" val="3968764853"/>
              </p:ext>
            </p:extLst>
          </p:nvPr>
        </p:nvGraphicFramePr>
        <p:xfrm>
          <a:off x="939800" y="1066800"/>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2"/>
          <p:cNvSpPr/>
          <p:nvPr/>
        </p:nvSpPr>
        <p:spPr>
          <a:xfrm>
            <a:off x="304800" y="2133600"/>
            <a:ext cx="1925152" cy="3429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Business Operations</a:t>
            </a:r>
            <a:endParaRPr lang="en-US" sz="2400" b="1" dirty="0"/>
          </a:p>
        </p:txBody>
      </p:sp>
    </p:spTree>
  </p:cSld>
  <p:clrMapOvr>
    <a:masterClrMapping/>
  </p:clrMapOvr>
  <mc:AlternateContent xmlns:mc="http://schemas.openxmlformats.org/markup-compatibility/2006" xmlns:p14="http://schemas.microsoft.com/office/powerpoint/2010/main">
    <mc:Choice Requires="p14">
      <p:transition spd="slow" p14:dur="2000" advTm="119303"/>
    </mc:Choice>
    <mc:Fallback xmlns="">
      <p:transition spd="slow" advTm="119303"/>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52400" y="152400"/>
            <a:ext cx="5892376"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cap="small" dirty="0"/>
              <a:t>Integration </a:t>
            </a:r>
            <a:r>
              <a:rPr lang="en-US" sz="3600" b="1" cap="small" dirty="0" smtClean="0"/>
              <a:t>Observations</a:t>
            </a:r>
            <a:endParaRPr lang="en-US" sz="3600" b="1" dirty="0"/>
          </a:p>
        </p:txBody>
      </p:sp>
      <p:pic>
        <p:nvPicPr>
          <p:cNvPr id="17" name="Picture 2" descr="M:\Project Photos\Jobsite Photos\Moapa Power Plant\moapa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48003" y="4755692"/>
            <a:ext cx="3560242" cy="13371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0" y="914400"/>
            <a:ext cx="4769245" cy="3581399"/>
          </a:xfrm>
          <a:prstGeom prst="rect">
            <a:avLst/>
          </a:prstGeom>
        </p:spPr>
      </p:pic>
      <p:sp>
        <p:nvSpPr>
          <p:cNvPr id="7" name="TextBox 6"/>
          <p:cNvSpPr txBox="1"/>
          <p:nvPr/>
        </p:nvSpPr>
        <p:spPr>
          <a:xfrm>
            <a:off x="609600" y="1066800"/>
            <a:ext cx="6400800" cy="5909310"/>
          </a:xfrm>
          <a:prstGeom prst="rect">
            <a:avLst/>
          </a:prstGeom>
          <a:noFill/>
        </p:spPr>
        <p:txBody>
          <a:bodyPr wrap="square" rtlCol="0">
            <a:spAutoFit/>
          </a:bodyPr>
          <a:lstStyle/>
          <a:p>
            <a:pPr marL="287338" indent="-287338">
              <a:buBlip>
                <a:blip r:embed="rId4"/>
              </a:buBlip>
            </a:pPr>
            <a:r>
              <a:rPr lang="en-US" dirty="0" smtClean="0"/>
              <a:t>Local control.</a:t>
            </a:r>
          </a:p>
          <a:p>
            <a:endParaRPr lang="en-US" dirty="0" smtClean="0"/>
          </a:p>
          <a:p>
            <a:pPr marL="287338" indent="-287338">
              <a:buBlip>
                <a:blip r:embed="rId4"/>
              </a:buBlip>
            </a:pPr>
            <a:r>
              <a:rPr lang="en-US" dirty="0" smtClean="0"/>
              <a:t>The more critical the activity, the simpler the action.</a:t>
            </a:r>
            <a:endParaRPr lang="en-US" dirty="0"/>
          </a:p>
          <a:p>
            <a:pPr marL="287338" indent="-287338">
              <a:buBlip>
                <a:blip r:embed="rId4"/>
              </a:buBlip>
            </a:pPr>
            <a:endParaRPr lang="en-US" dirty="0" smtClean="0"/>
          </a:p>
          <a:p>
            <a:pPr marL="287338" indent="-287338">
              <a:buBlip>
                <a:blip r:embed="rId4"/>
              </a:buBlip>
            </a:pPr>
            <a:r>
              <a:rPr lang="en-US" dirty="0" smtClean="0"/>
              <a:t>Compartmentalize automatic responses and control.</a:t>
            </a:r>
            <a:endParaRPr lang="en-US" dirty="0"/>
          </a:p>
          <a:p>
            <a:endParaRPr lang="en-US" dirty="0"/>
          </a:p>
          <a:p>
            <a:pPr marL="287338" indent="-287338">
              <a:buBlip>
                <a:blip r:embed="rId4"/>
              </a:buBlip>
            </a:pPr>
            <a:r>
              <a:rPr lang="en-US" dirty="0" smtClean="0"/>
              <a:t>Focus on info &amp; condition reporting.</a:t>
            </a:r>
            <a:endParaRPr lang="en-US" dirty="0"/>
          </a:p>
          <a:p>
            <a:endParaRPr lang="en-US" dirty="0"/>
          </a:p>
          <a:p>
            <a:pPr marL="287338" indent="-287338">
              <a:buBlip>
                <a:blip r:embed="rId4"/>
              </a:buBlip>
            </a:pPr>
            <a:r>
              <a:rPr lang="en-US" dirty="0" smtClean="0"/>
              <a:t>Integration must streamline monitoring.</a:t>
            </a:r>
          </a:p>
          <a:p>
            <a:endParaRPr lang="en-US" dirty="0" smtClean="0"/>
          </a:p>
          <a:p>
            <a:pPr marL="287338" indent="-287338">
              <a:buBlip>
                <a:blip r:embed="rId4"/>
              </a:buBlip>
            </a:pPr>
            <a:r>
              <a:rPr lang="en-US" dirty="0" smtClean="0"/>
              <a:t>Have the data mine and endgame data usage in mind.</a:t>
            </a:r>
            <a:endParaRPr lang="en-US" dirty="0"/>
          </a:p>
          <a:p>
            <a:pPr marL="287338" indent="-287338"/>
            <a:r>
              <a:rPr lang="en-US" dirty="0"/>
              <a:t> </a:t>
            </a:r>
          </a:p>
          <a:p>
            <a:pPr marL="287338" indent="-287338">
              <a:buBlip>
                <a:blip r:embed="rId4"/>
              </a:buBlip>
            </a:pPr>
            <a:r>
              <a:rPr lang="en-US" dirty="0" smtClean="0"/>
              <a:t>Move toward open-protocol programming (think LitBit)</a:t>
            </a:r>
          </a:p>
          <a:p>
            <a:pPr marL="287338" indent="-287338">
              <a:buBlip>
                <a:blip r:embed="rId4"/>
              </a:buBlip>
            </a:pPr>
            <a:endParaRPr lang="en-US" dirty="0"/>
          </a:p>
          <a:p>
            <a:pPr marL="287338" indent="-287338">
              <a:buBlip>
                <a:blip r:embed="rId4"/>
              </a:buBlip>
            </a:pPr>
            <a:r>
              <a:rPr lang="en-US" dirty="0" smtClean="0"/>
              <a:t>It doesn’t happen by magic.</a:t>
            </a:r>
            <a:endParaRPr lang="en-US" dirty="0"/>
          </a:p>
          <a:p>
            <a:r>
              <a:rPr lang="en-US" dirty="0"/>
              <a:t>  </a:t>
            </a:r>
          </a:p>
          <a:p>
            <a:endParaRPr lang="en-US" dirty="0"/>
          </a:p>
          <a:p>
            <a:pPr marL="287338" indent="-287338">
              <a:buBlip>
                <a:blip r:embed="rId4"/>
              </a:buBlip>
            </a:pPr>
            <a:endParaRPr lang="en-US" dirty="0"/>
          </a:p>
          <a:p>
            <a:r>
              <a:rPr lang="en-US" dirty="0"/>
              <a:t>   </a:t>
            </a:r>
          </a:p>
          <a:p>
            <a:endParaRPr lang="en-US" dirty="0"/>
          </a:p>
          <a:p>
            <a:pPr>
              <a:tabLst>
                <a:tab pos="2743200" algn="l"/>
                <a:tab pos="6173788" algn="l"/>
              </a:tabLst>
            </a:pPr>
            <a:endParaRPr lang="en-US" dirty="0"/>
          </a:p>
        </p:txBody>
      </p:sp>
    </p:spTree>
    <p:extLst>
      <p:ext uri="{BB962C8B-B14F-4D97-AF65-F5344CB8AC3E}">
        <p14:creationId xmlns:p14="http://schemas.microsoft.com/office/powerpoint/2010/main" val="346930413"/>
      </p:ext>
    </p:extLst>
  </p:cSld>
  <p:clrMapOvr>
    <a:masterClrMapping/>
  </p:clrMapOvr>
  <mc:AlternateContent xmlns:mc="http://schemas.openxmlformats.org/markup-compatibility/2006" xmlns:p14="http://schemas.microsoft.com/office/powerpoint/2010/main">
    <mc:Choice Requires="p14">
      <p:transition spd="slow" p14:dur="2000" advTm="387926"/>
    </mc:Choice>
    <mc:Fallback xmlns="">
      <p:transition spd="slow" advTm="387926"/>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52400" y="173736"/>
            <a:ext cx="5943600"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cap="small" dirty="0" smtClean="0"/>
              <a:t>Cloud, Edge </a:t>
            </a:r>
            <a:r>
              <a:rPr lang="en-US" sz="3600" b="1" cap="small" dirty="0"/>
              <a:t>or local?</a:t>
            </a:r>
            <a:endParaRPr lang="en-US" sz="3600" b="1" dirty="0"/>
          </a:p>
        </p:txBody>
      </p:sp>
      <p:pic>
        <p:nvPicPr>
          <p:cNvPr id="16" name="Picture 3"/>
          <p:cNvPicPr>
            <a:picLocks noChangeAspect="1" noChangeArrowheads="1"/>
          </p:cNvPicPr>
          <p:nvPr/>
        </p:nvPicPr>
        <p:blipFill>
          <a:blip r:embed="rId2" cstate="print"/>
          <a:srcRect/>
          <a:stretch>
            <a:fillRect/>
          </a:stretch>
        </p:blipFill>
        <p:spPr bwMode="auto">
          <a:xfrm>
            <a:off x="9151895" y="935736"/>
            <a:ext cx="2853607" cy="4245864"/>
          </a:xfrm>
          <a:prstGeom prst="rect">
            <a:avLst/>
          </a:prstGeom>
          <a:ln>
            <a:noFill/>
          </a:ln>
          <a:effectLst>
            <a:outerShdw blurRad="292100" dist="139700" dir="2700000" algn="tl" rotWithShape="0">
              <a:srgbClr val="333333">
                <a:alpha val="65000"/>
              </a:srgbClr>
            </a:outerShdw>
          </a:effectLst>
        </p:spPr>
      </p:pic>
      <p:graphicFrame>
        <p:nvGraphicFramePr>
          <p:cNvPr id="2" name="Diagram 1"/>
          <p:cNvGraphicFramePr/>
          <p:nvPr>
            <p:extLst>
              <p:ext uri="{D42A27DB-BD31-4B8C-83A1-F6EECF244321}">
                <p14:modId xmlns:p14="http://schemas.microsoft.com/office/powerpoint/2010/main" val="3669076783"/>
              </p:ext>
            </p:extLst>
          </p:nvPr>
        </p:nvGraphicFramePr>
        <p:xfrm>
          <a:off x="609600" y="114300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2000" advTm="164974"/>
    </mc:Choice>
    <mc:Fallback xmlns="">
      <p:transition spd="slow" advTm="164974"/>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00576" y="152400"/>
            <a:ext cx="5895424"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cap="small" dirty="0"/>
              <a:t>Security</a:t>
            </a:r>
            <a:endParaRPr lang="en-US" sz="3600" b="1" dirty="0"/>
          </a:p>
        </p:txBody>
      </p:sp>
      <p:pic>
        <p:nvPicPr>
          <p:cNvPr id="7" name="Picture 5"/>
          <p:cNvPicPr>
            <a:picLocks noChangeAspect="1" noChangeArrowheads="1"/>
          </p:cNvPicPr>
          <p:nvPr/>
        </p:nvPicPr>
        <p:blipFill>
          <a:blip r:embed="rId2" cstate="print"/>
          <a:srcRect/>
          <a:stretch>
            <a:fillRect/>
          </a:stretch>
        </p:blipFill>
        <p:spPr bwMode="auto">
          <a:xfrm>
            <a:off x="9982200" y="2956639"/>
            <a:ext cx="1997019" cy="3389966"/>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595588" y="990600"/>
            <a:ext cx="5791200" cy="4801314"/>
          </a:xfrm>
          <a:prstGeom prst="rect">
            <a:avLst/>
          </a:prstGeom>
          <a:noFill/>
        </p:spPr>
        <p:txBody>
          <a:bodyPr wrap="square" rtlCol="0">
            <a:spAutoFit/>
          </a:bodyPr>
          <a:lstStyle/>
          <a:p>
            <a:pPr marL="287338" indent="-287338">
              <a:buBlip>
                <a:blip r:embed="rId3"/>
              </a:buBlip>
            </a:pPr>
            <a:r>
              <a:rPr lang="en-US" dirty="0"/>
              <a:t>Laughably poor:</a:t>
            </a:r>
          </a:p>
          <a:p>
            <a:pPr marL="744538" lvl="1" indent="-287338">
              <a:buBlip>
                <a:blip r:embed="rId3"/>
              </a:buBlip>
            </a:pPr>
            <a:r>
              <a:rPr lang="en-US" dirty="0"/>
              <a:t>Target </a:t>
            </a:r>
            <a:r>
              <a:rPr lang="en-US" dirty="0" smtClean="0"/>
              <a:t>breach.</a:t>
            </a:r>
            <a:endParaRPr lang="en-US" dirty="0"/>
          </a:p>
          <a:p>
            <a:pPr marL="744538" lvl="1" indent="-287338">
              <a:buBlip>
                <a:blip r:embed="rId3"/>
              </a:buBlip>
            </a:pPr>
            <a:r>
              <a:rPr lang="en-US" dirty="0"/>
              <a:t>John </a:t>
            </a:r>
            <a:r>
              <a:rPr lang="en-US" dirty="0" smtClean="0"/>
              <a:t>“Password</a:t>
            </a:r>
            <a:r>
              <a:rPr lang="en-US" dirty="0"/>
              <a:t>” </a:t>
            </a:r>
            <a:r>
              <a:rPr lang="en-US" dirty="0" smtClean="0"/>
              <a:t>Podesta.</a:t>
            </a:r>
            <a:endParaRPr lang="en-US" dirty="0"/>
          </a:p>
          <a:p>
            <a:pPr marL="744538" lvl="1" indent="-287338">
              <a:buBlip>
                <a:blip r:embed="rId3"/>
              </a:buBlip>
            </a:pPr>
            <a:r>
              <a:rPr lang="en-US" dirty="0"/>
              <a:t>Fall 2016 DDOS attack on </a:t>
            </a:r>
            <a:r>
              <a:rPr lang="en-US" dirty="0" smtClean="0"/>
              <a:t>XYZ.</a:t>
            </a:r>
          </a:p>
          <a:p>
            <a:pPr marL="744538" lvl="1" indent="-287338">
              <a:buBlip>
                <a:blip r:embed="rId3"/>
              </a:buBlip>
            </a:pPr>
            <a:r>
              <a:rPr lang="en-US" dirty="0" smtClean="0"/>
              <a:t>Lack of network compartmentalization.</a:t>
            </a:r>
            <a:endParaRPr lang="en-US" dirty="0"/>
          </a:p>
          <a:p>
            <a:r>
              <a:rPr lang="en-US" dirty="0"/>
              <a:t>  </a:t>
            </a:r>
          </a:p>
          <a:p>
            <a:pPr marL="287338" indent="-287338">
              <a:buBlip>
                <a:blip r:embed="rId3"/>
              </a:buBlip>
            </a:pPr>
            <a:r>
              <a:rPr lang="en-US" dirty="0"/>
              <a:t>Measures:</a:t>
            </a:r>
          </a:p>
          <a:p>
            <a:pPr marL="744538" lvl="1" indent="-287338">
              <a:buBlip>
                <a:blip r:embed="rId3"/>
              </a:buBlip>
            </a:pPr>
            <a:r>
              <a:rPr lang="en-US" dirty="0" smtClean="0"/>
              <a:t>Same in security as </a:t>
            </a:r>
            <a:r>
              <a:rPr lang="en-US" dirty="0"/>
              <a:t>the IT system it supports.</a:t>
            </a:r>
          </a:p>
          <a:p>
            <a:pPr marL="744538" lvl="1" indent="-287338">
              <a:buBlip>
                <a:blip r:embed="rId3"/>
              </a:buBlip>
            </a:pPr>
            <a:r>
              <a:rPr lang="en-US" dirty="0"/>
              <a:t>Air gap your EPMS or SCADA – Alpha Guardian.</a:t>
            </a:r>
          </a:p>
          <a:p>
            <a:pPr lvl="1"/>
            <a:r>
              <a:rPr lang="en-US" dirty="0"/>
              <a:t>      </a:t>
            </a:r>
            <a:r>
              <a:rPr lang="en-US" dirty="0">
                <a:hlinkClick r:id="rId4"/>
              </a:rPr>
              <a:t>www.alphaguardian.com</a:t>
            </a:r>
            <a:r>
              <a:rPr lang="en-US" dirty="0"/>
              <a:t>  </a:t>
            </a:r>
          </a:p>
          <a:p>
            <a:pPr marL="744538" lvl="1" indent="-287338">
              <a:buBlip>
                <a:blip r:embed="rId3"/>
              </a:buBlip>
            </a:pPr>
            <a:r>
              <a:rPr lang="en-US" dirty="0"/>
              <a:t>Not everyone gets </a:t>
            </a:r>
            <a:r>
              <a:rPr lang="en-US" dirty="0" smtClean="0"/>
              <a:t>access.</a:t>
            </a:r>
            <a:endParaRPr lang="en-US" dirty="0"/>
          </a:p>
          <a:p>
            <a:pPr marL="744538" lvl="1" indent="-287338">
              <a:buBlip>
                <a:blip r:embed="rId3"/>
              </a:buBlip>
            </a:pPr>
            <a:r>
              <a:rPr lang="en-US" dirty="0" smtClean="0"/>
              <a:t>Vigilance.</a:t>
            </a:r>
            <a:endParaRPr lang="en-US" dirty="0"/>
          </a:p>
          <a:p>
            <a:endParaRPr lang="en-US" dirty="0"/>
          </a:p>
          <a:p>
            <a:pPr lvl="1"/>
            <a:endParaRPr lang="en-US" dirty="0"/>
          </a:p>
          <a:p>
            <a:pPr marL="742950" lvl="1" indent="-285750">
              <a:buFont typeface="Arial" panose="020B0604020202020204" pitchFamily="34" charset="0"/>
              <a:buChar char="•"/>
            </a:pPr>
            <a:endParaRPr lang="en-US" dirty="0"/>
          </a:p>
          <a:p>
            <a:endParaRPr lang="en-US" dirty="0"/>
          </a:p>
          <a:p>
            <a:pPr>
              <a:tabLst>
                <a:tab pos="2743200" algn="l"/>
                <a:tab pos="6173788" algn="l"/>
              </a:tabLst>
            </a:pPr>
            <a:endParaRPr lang="en-US" dirty="0"/>
          </a:p>
        </p:txBody>
      </p:sp>
      <p:pic>
        <p:nvPicPr>
          <p:cNvPr id="9" name="Picture 4" descr="M:\Project Photos\Miscellaneous\Highway\A216-0828.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5707"/>
          <a:stretch/>
        </p:blipFill>
        <p:spPr bwMode="auto">
          <a:xfrm>
            <a:off x="9067800" y="914400"/>
            <a:ext cx="2925278" cy="182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16042"/>
      </p:ext>
    </p:extLst>
  </p:cSld>
  <p:clrMapOvr>
    <a:masterClrMapping/>
  </p:clrMapOvr>
  <mc:AlternateContent xmlns:mc="http://schemas.openxmlformats.org/markup-compatibility/2006" xmlns:p14="http://schemas.microsoft.com/office/powerpoint/2010/main">
    <mc:Choice Requires="p14">
      <p:transition spd="slow" p14:dur="2000" advTm="261801"/>
    </mc:Choice>
    <mc:Fallback xmlns="">
      <p:transition spd="slow" advTm="261801"/>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1981200" y="1377307"/>
            <a:ext cx="8229600" cy="1752600"/>
          </a:xfrm>
        </p:spPr>
        <p:txBody>
          <a:bodyPr/>
          <a:lstStyle/>
          <a:p>
            <a:pPr marL="0" indent="0" algn="ctr">
              <a:buNone/>
            </a:pPr>
            <a:r>
              <a:rPr lang="en-US" dirty="0"/>
              <a:t>This concludes the American Institute of Architects Continuing Education Systems course.</a:t>
            </a:r>
          </a:p>
          <a:p>
            <a:pPr algn="ctr"/>
            <a:endParaRPr lang="en-US" sz="1400" dirty="0"/>
          </a:p>
          <a:p>
            <a:pPr marL="0" indent="0" algn="ctr">
              <a:buNone/>
            </a:pPr>
            <a:r>
              <a:rPr lang="en-US" sz="2000" dirty="0">
                <a:solidFill>
                  <a:schemeClr val="tx1">
                    <a:lumMod val="75000"/>
                    <a:lumOff val="25000"/>
                  </a:schemeClr>
                </a:solidFill>
              </a:rPr>
              <a:t>THANK YOU FOR YOUR ATTENDANCE.</a:t>
            </a:r>
          </a:p>
          <a:p>
            <a:endParaRPr lang="en-US" dirty="0"/>
          </a:p>
        </p:txBody>
      </p:sp>
      <p:sp>
        <p:nvSpPr>
          <p:cNvPr id="4" name="TextBox 3"/>
          <p:cNvSpPr txBox="1"/>
          <p:nvPr/>
        </p:nvSpPr>
        <p:spPr>
          <a:xfrm>
            <a:off x="2389825" y="3290695"/>
            <a:ext cx="7412350" cy="646331"/>
          </a:xfrm>
          <a:prstGeom prst="rect">
            <a:avLst/>
          </a:prstGeom>
          <a:noFill/>
        </p:spPr>
        <p:txBody>
          <a:bodyPr wrap="none" rtlCol="0">
            <a:spAutoFit/>
          </a:bodyPr>
          <a:lstStyle/>
          <a:p>
            <a:pPr algn="ctr"/>
            <a:r>
              <a:rPr lang="en-US" b="1" dirty="0"/>
              <a:t>Please go to the </a:t>
            </a:r>
            <a:r>
              <a:rPr lang="en-US" b="1" dirty="0">
                <a:hlinkClick r:id="rId2"/>
              </a:rPr>
              <a:t>CE Center </a:t>
            </a:r>
            <a:r>
              <a:rPr lang="en-US" b="1" dirty="0"/>
              <a:t>to complete the quiz and receive your certificate.</a:t>
            </a:r>
          </a:p>
          <a:p>
            <a:pPr algn="ctr"/>
            <a:endParaRPr lang="en-US" dirty="0"/>
          </a:p>
        </p:txBody>
      </p:sp>
      <p:sp>
        <p:nvSpPr>
          <p:cNvPr id="5" name="TextBox 4"/>
          <p:cNvSpPr txBox="1"/>
          <p:nvPr/>
        </p:nvSpPr>
        <p:spPr>
          <a:xfrm>
            <a:off x="4896409" y="3701741"/>
            <a:ext cx="2399183" cy="1754326"/>
          </a:xfrm>
          <a:prstGeom prst="rect">
            <a:avLst/>
          </a:prstGeom>
          <a:noFill/>
        </p:spPr>
        <p:txBody>
          <a:bodyPr wrap="none" rtlCol="0">
            <a:spAutoFit/>
          </a:bodyPr>
          <a:lstStyle/>
          <a:p>
            <a:pPr algn="ctr">
              <a:spcBef>
                <a:spcPct val="50000"/>
              </a:spcBef>
            </a:pPr>
            <a:r>
              <a:rPr lang="en-US" altLang="en-US" dirty="0">
                <a:solidFill>
                  <a:schemeClr val="tx2"/>
                </a:solidFill>
                <a:latin typeface="Arial Narrow" pitchFamily="34" charset="0"/>
                <a:ea typeface="65 Helvetica Medium"/>
                <a:cs typeface="Arial Narrow" pitchFamily="34" charset="0"/>
              </a:rPr>
              <a:t>Continuing Education:</a:t>
            </a:r>
            <a:br>
              <a:rPr lang="en-US" altLang="en-US" dirty="0">
                <a:solidFill>
                  <a:schemeClr val="tx2"/>
                </a:solidFill>
                <a:latin typeface="Arial Narrow" pitchFamily="34" charset="0"/>
                <a:ea typeface="65 Helvetica Medium"/>
                <a:cs typeface="Arial Narrow" pitchFamily="34" charset="0"/>
              </a:rPr>
            </a:br>
            <a:r>
              <a:rPr lang="en-US" altLang="en-US" dirty="0">
                <a:solidFill>
                  <a:srgbClr val="316C96"/>
                </a:solidFill>
                <a:latin typeface="Arial Narrow" pitchFamily="34" charset="0"/>
                <a:ea typeface="65 Helvetica Medium"/>
                <a:cs typeface="Arial Narrow" pitchFamily="34" charset="0"/>
                <a:hlinkClick r:id="rId3"/>
              </a:rPr>
              <a:t>ceu@bnpmedia.com</a:t>
            </a:r>
            <a:r>
              <a:rPr lang="en-US" altLang="en-US" dirty="0">
                <a:solidFill>
                  <a:srgbClr val="316C96"/>
                </a:solidFill>
                <a:latin typeface="Arial Narrow" pitchFamily="34" charset="0"/>
                <a:ea typeface="65 Helvetica Medium"/>
                <a:cs typeface="Arial Narrow" pitchFamily="34" charset="0"/>
              </a:rPr>
              <a:t> </a:t>
            </a:r>
            <a:br>
              <a:rPr lang="en-US" altLang="en-US" dirty="0">
                <a:solidFill>
                  <a:srgbClr val="316C96"/>
                </a:solidFill>
                <a:latin typeface="Arial Narrow" pitchFamily="34" charset="0"/>
                <a:ea typeface="65 Helvetica Medium"/>
                <a:cs typeface="Arial Narrow" pitchFamily="34" charset="0"/>
              </a:rPr>
            </a:br>
            <a:r>
              <a:rPr lang="en-US" altLang="en-US" dirty="0" smtClean="0">
                <a:solidFill>
                  <a:srgbClr val="316C96"/>
                </a:solidFill>
                <a:latin typeface="Arial Narrow" pitchFamily="34" charset="0"/>
                <a:ea typeface="65 Helvetica Medium"/>
                <a:cs typeface="Arial Narrow" pitchFamily="34" charset="0"/>
              </a:rPr>
              <a:t/>
            </a:r>
            <a:br>
              <a:rPr lang="en-US" altLang="en-US" dirty="0" smtClean="0">
                <a:solidFill>
                  <a:srgbClr val="316C96"/>
                </a:solidFill>
                <a:latin typeface="Arial Narrow" pitchFamily="34" charset="0"/>
                <a:ea typeface="65 Helvetica Medium"/>
                <a:cs typeface="Arial Narrow" pitchFamily="34" charset="0"/>
              </a:rPr>
            </a:br>
            <a:r>
              <a:rPr lang="en-US" altLang="en-US" dirty="0" smtClean="0">
                <a:solidFill>
                  <a:schemeClr val="tx2"/>
                </a:solidFill>
                <a:latin typeface="Arial Narrow" pitchFamily="34" charset="0"/>
                <a:ea typeface="65 Helvetica Medium"/>
                <a:cs typeface="Arial Narrow" pitchFamily="34" charset="0"/>
              </a:rPr>
              <a:t>Webinars</a:t>
            </a:r>
            <a:r>
              <a:rPr lang="en-US" altLang="en-US" dirty="0">
                <a:solidFill>
                  <a:schemeClr val="tx2"/>
                </a:solidFill>
                <a:latin typeface="Arial Narrow" pitchFamily="34" charset="0"/>
                <a:ea typeface="65 Helvetica Medium"/>
                <a:cs typeface="Arial Narrow" pitchFamily="34" charset="0"/>
              </a:rPr>
              <a:t>:</a:t>
            </a:r>
            <a:r>
              <a:rPr lang="en-US" altLang="en-US" dirty="0">
                <a:solidFill>
                  <a:srgbClr val="316C96"/>
                </a:solidFill>
                <a:latin typeface="Arial Narrow" pitchFamily="34" charset="0"/>
                <a:ea typeface="65 Helvetica Medium"/>
                <a:cs typeface="Arial Narrow" pitchFamily="34" charset="0"/>
              </a:rPr>
              <a:t/>
            </a:r>
            <a:br>
              <a:rPr lang="en-US" altLang="en-US" dirty="0">
                <a:solidFill>
                  <a:srgbClr val="316C96"/>
                </a:solidFill>
                <a:latin typeface="Arial Narrow" pitchFamily="34" charset="0"/>
                <a:ea typeface="65 Helvetica Medium"/>
                <a:cs typeface="Arial Narrow" pitchFamily="34" charset="0"/>
              </a:rPr>
            </a:br>
            <a:r>
              <a:rPr lang="en-US" altLang="en-US" dirty="0" smtClean="0">
                <a:solidFill>
                  <a:srgbClr val="316C96"/>
                </a:solidFill>
                <a:latin typeface="Arial Narrow" pitchFamily="34" charset="0"/>
                <a:ea typeface="65 Helvetica Medium"/>
                <a:cs typeface="Arial Narrow" pitchFamily="34" charset="0"/>
                <a:hlinkClick r:id="rId4"/>
              </a:rPr>
              <a:t>webinars@bnpmedia.com</a:t>
            </a:r>
            <a:endParaRPr lang="en-US" altLang="en-US" dirty="0">
              <a:solidFill>
                <a:srgbClr val="316C96"/>
              </a:solidFill>
              <a:latin typeface="Arial Narrow" pitchFamily="34" charset="0"/>
              <a:ea typeface="65 Helvetica Medium"/>
              <a:cs typeface="Arial Narrow" pitchFamily="34" charset="0"/>
            </a:endParaRPr>
          </a:p>
          <a:p>
            <a:endParaRPr lang="en-US" dirty="0"/>
          </a:p>
        </p:txBody>
      </p:sp>
      <p:sp>
        <p:nvSpPr>
          <p:cNvPr id="6" name="Slide Number Placeholder 3"/>
          <p:cNvSpPr txBox="1">
            <a:spLocks/>
          </p:cNvSpPr>
          <p:nvPr/>
        </p:nvSpPr>
        <p:spPr>
          <a:xfrm>
            <a:off x="9509126" y="6581900"/>
            <a:ext cx="1158875" cy="228600"/>
          </a:xfrm>
          <a:prstGeom prst="rect">
            <a:avLst/>
          </a:prstGeom>
        </p:spPr>
        <p:txBody>
          <a:bodyPr/>
          <a:lstStyle/>
          <a:p>
            <a:pPr algn="r">
              <a:defRPr/>
            </a:pPr>
            <a:fld id="{8924BBDE-9350-4530-A14D-41C092959E1B}" type="slidenum">
              <a:rPr lang="en-US"/>
              <a:pPr algn="r">
                <a:defRPr/>
              </a:pPr>
              <a:t>15</a:t>
            </a:fld>
            <a:endParaRPr lang="en-US" dirty="0"/>
          </a:p>
        </p:txBody>
      </p:sp>
      <p:sp>
        <p:nvSpPr>
          <p:cNvPr id="7" name="TextBox 6"/>
          <p:cNvSpPr txBox="1"/>
          <p:nvPr/>
        </p:nvSpPr>
        <p:spPr>
          <a:xfrm>
            <a:off x="2819399" y="5495871"/>
            <a:ext cx="6553200" cy="1200329"/>
          </a:xfrm>
          <a:prstGeom prst="rect">
            <a:avLst/>
          </a:prstGeom>
          <a:noFill/>
        </p:spPr>
        <p:txBody>
          <a:bodyPr wrap="square" rtlCol="0">
            <a:spAutoFit/>
          </a:bodyPr>
          <a:lstStyle/>
          <a:p>
            <a:pPr algn="ctr"/>
            <a:r>
              <a:rPr lang="en-US" dirty="0">
                <a:latin typeface="Arial Narrow" panose="020B0606020202030204" pitchFamily="34" charset="0"/>
              </a:rPr>
              <a:t>William P. (Bill) Mazzetti, Jr., P.E.</a:t>
            </a:r>
          </a:p>
          <a:p>
            <a:pPr algn="ctr"/>
            <a:r>
              <a:rPr lang="en-US" dirty="0">
                <a:latin typeface="Arial Narrow" panose="020B0606020202030204" pitchFamily="34" charset="0"/>
              </a:rPr>
              <a:t>Senior Vice President &amp; Chief Engineer</a:t>
            </a:r>
          </a:p>
          <a:p>
            <a:pPr algn="ctr"/>
            <a:r>
              <a:rPr lang="en-US" dirty="0">
                <a:latin typeface="Arial Narrow" panose="020B0606020202030204" pitchFamily="34" charset="0"/>
              </a:rPr>
              <a:t>Rosendin Electric, Inc.</a:t>
            </a:r>
          </a:p>
          <a:p>
            <a:pPr algn="ctr"/>
            <a:r>
              <a:rPr lang="en-US" dirty="0" smtClean="0">
                <a:latin typeface="Arial Narrow" panose="020B0606020202030204" pitchFamily="34" charset="0"/>
              </a:rPr>
              <a:t>bmazzetti@rosendin.com</a:t>
            </a:r>
            <a:endParaRPr lang="en-US" dirty="0">
              <a:latin typeface="Arial Narrow" panose="020B0606020202030204" pitchFamily="34" charset="0"/>
            </a:endParaRPr>
          </a:p>
        </p:txBody>
      </p:sp>
    </p:spTree>
    <p:extLst>
      <p:ext uri="{BB962C8B-B14F-4D97-AF65-F5344CB8AC3E}">
        <p14:creationId xmlns:p14="http://schemas.microsoft.com/office/powerpoint/2010/main" val="550243154"/>
      </p:ext>
    </p:extLst>
  </p:cSld>
  <p:clrMapOvr>
    <a:masterClrMapping/>
  </p:clrMapOvr>
  <mc:AlternateContent xmlns:mc="http://schemas.openxmlformats.org/markup-compatibility/2006" xmlns:p14="http://schemas.microsoft.com/office/powerpoint/2010/main">
    <mc:Choice Requires="p14">
      <p:transition spd="slow" p14:dur="2000" advTm="6142"/>
    </mc:Choice>
    <mc:Fallback xmlns="">
      <p:transition spd="slow" advTm="6142"/>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28600" y="152400"/>
            <a:ext cx="5943600"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cap="small" dirty="0"/>
              <a:t>Rosendin Electric</a:t>
            </a:r>
            <a:endParaRPr lang="en-US" sz="3600" b="1" dirty="0"/>
          </a:p>
        </p:txBody>
      </p:sp>
      <p:sp>
        <p:nvSpPr>
          <p:cNvPr id="11" name="TextBox 10"/>
          <p:cNvSpPr txBox="1"/>
          <p:nvPr/>
        </p:nvSpPr>
        <p:spPr>
          <a:xfrm>
            <a:off x="653716" y="1066800"/>
            <a:ext cx="6432884" cy="5355312"/>
          </a:xfrm>
          <a:prstGeom prst="rect">
            <a:avLst/>
          </a:prstGeom>
          <a:noFill/>
        </p:spPr>
        <p:txBody>
          <a:bodyPr wrap="square" rtlCol="0">
            <a:spAutoFit/>
          </a:bodyPr>
          <a:lstStyle/>
          <a:p>
            <a:pPr marL="288925" indent="-288925">
              <a:buBlip>
                <a:blip r:embed="rId2"/>
              </a:buBlip>
            </a:pPr>
            <a:r>
              <a:rPr lang="en-US" dirty="0"/>
              <a:t> Founded in 1919.</a:t>
            </a:r>
          </a:p>
          <a:p>
            <a:pPr marL="288925" indent="-288925"/>
            <a:endParaRPr lang="en-US" dirty="0"/>
          </a:p>
          <a:p>
            <a:pPr marL="288925" indent="-288925">
              <a:buBlip>
                <a:blip r:embed="rId2"/>
              </a:buBlip>
            </a:pPr>
            <a:r>
              <a:rPr lang="en-US" dirty="0"/>
              <a:t> Employee Owned Since 1992.</a:t>
            </a:r>
          </a:p>
          <a:p>
            <a:pPr marL="288925" indent="-288925">
              <a:buBlip>
                <a:blip r:embed="rId2"/>
              </a:buBlip>
            </a:pPr>
            <a:endParaRPr lang="en-US" dirty="0"/>
          </a:p>
          <a:p>
            <a:pPr marL="288925" indent="-288925">
              <a:buBlip>
                <a:blip r:embed="rId2"/>
              </a:buBlip>
            </a:pPr>
            <a:r>
              <a:rPr lang="en-US" dirty="0"/>
              <a:t> Over $2.2B Revenue in 2016.</a:t>
            </a:r>
          </a:p>
          <a:p>
            <a:pPr marL="288925" indent="-288925">
              <a:buBlip>
                <a:blip r:embed="rId2"/>
              </a:buBlip>
            </a:pPr>
            <a:endParaRPr lang="en-US" dirty="0"/>
          </a:p>
          <a:p>
            <a:pPr marL="288925" indent="-288925">
              <a:buBlip>
                <a:blip r:embed="rId2"/>
              </a:buBlip>
            </a:pPr>
            <a:r>
              <a:rPr lang="en-US" dirty="0"/>
              <a:t> 6,500 Employees Worldwide with 9.9M craft hours delivered in 2016.</a:t>
            </a:r>
          </a:p>
          <a:p>
            <a:r>
              <a:rPr lang="en-US" dirty="0"/>
              <a:t> </a:t>
            </a:r>
          </a:p>
          <a:p>
            <a:pPr marL="288925" indent="-288925">
              <a:buBlip>
                <a:blip r:embed="rId2"/>
              </a:buBlip>
            </a:pPr>
            <a:r>
              <a:rPr lang="en-US" dirty="0"/>
              <a:t>Over $700M in Data Center Construction in 2016.</a:t>
            </a:r>
          </a:p>
          <a:p>
            <a:pPr marL="288925" indent="-288925">
              <a:buBlip>
                <a:blip r:embed="rId2"/>
              </a:buBlip>
            </a:pPr>
            <a:endParaRPr lang="en-US" dirty="0"/>
          </a:p>
          <a:p>
            <a:pPr marL="288925" indent="-288925">
              <a:buBlip>
                <a:blip r:embed="rId2"/>
              </a:buBlip>
            </a:pPr>
            <a:r>
              <a:rPr lang="en-US" dirty="0"/>
              <a:t>Over $80M in Manufactured Power Systems in 2016</a:t>
            </a:r>
          </a:p>
          <a:p>
            <a:pPr marL="404813" indent="-404813"/>
            <a:r>
              <a:rPr lang="en-US" dirty="0"/>
              <a:t>	Via Modular Power Solutions (MPS) </a:t>
            </a:r>
          </a:p>
          <a:p>
            <a:pPr marL="288925" indent="-288925"/>
            <a:endParaRPr lang="en-US" dirty="0"/>
          </a:p>
          <a:p>
            <a:pPr marL="288925" indent="-288925">
              <a:buBlip>
                <a:blip r:embed="rId2"/>
              </a:buBlip>
            </a:pPr>
            <a:r>
              <a:rPr lang="en-US" dirty="0"/>
              <a:t>Over 9.9M craft hours delivered in 2016</a:t>
            </a:r>
          </a:p>
          <a:p>
            <a:pPr marL="288925" indent="-288925">
              <a:buBlip>
                <a:blip r:embed="rId2"/>
              </a:buBlip>
            </a:pPr>
            <a:endParaRPr lang="en-US" dirty="0"/>
          </a:p>
          <a:p>
            <a:pPr marL="288925" indent="-288925">
              <a:buBlip>
                <a:blip r:embed="rId2"/>
              </a:buBlip>
            </a:pPr>
            <a:r>
              <a:rPr lang="en-US" dirty="0"/>
              <a:t>Leaders in Renewable Energy, High Tech Manufacturing, Data Centers, Large-Scale Entertainment and Mixed Use.</a:t>
            </a:r>
          </a:p>
          <a:p>
            <a:pPr marL="288925" indent="-288925"/>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7600" y="914400"/>
            <a:ext cx="4555958" cy="27051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9396" y="3831312"/>
            <a:ext cx="4580204" cy="2798088"/>
          </a:xfrm>
          <a:prstGeom prst="rect">
            <a:avLst/>
          </a:prstGeom>
        </p:spPr>
      </p:pic>
    </p:spTree>
    <p:extLst>
      <p:ext uri="{BB962C8B-B14F-4D97-AF65-F5344CB8AC3E}">
        <p14:creationId xmlns:p14="http://schemas.microsoft.com/office/powerpoint/2010/main" val="2474882729"/>
      </p:ext>
    </p:extLst>
  </p:cSld>
  <p:clrMapOvr>
    <a:masterClrMapping/>
  </p:clrMapOvr>
  <mc:AlternateContent xmlns:mc="http://schemas.openxmlformats.org/markup-compatibility/2006" xmlns:p14="http://schemas.microsoft.com/office/powerpoint/2010/main">
    <mc:Choice Requires="p14">
      <p:transition spd="slow" p14:dur="2000" advTm="74994"/>
    </mc:Choice>
    <mc:Fallback xmlns="">
      <p:transition spd="slow" advTm="74994"/>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19400" y="762000"/>
            <a:ext cx="6553200" cy="1754326"/>
          </a:xfrm>
          <a:prstGeom prst="rect">
            <a:avLst/>
          </a:prstGeom>
          <a:noFill/>
        </p:spPr>
        <p:txBody>
          <a:bodyPr wrap="square" rtlCol="0">
            <a:spAutoFit/>
          </a:bodyPr>
          <a:lstStyle/>
          <a:p>
            <a:pPr algn="ctr"/>
            <a:r>
              <a:rPr lang="en-US" sz="3600" b="1" dirty="0" smtClean="0"/>
              <a:t>Power </a:t>
            </a:r>
            <a:r>
              <a:rPr lang="en-US" sz="3600" b="1" dirty="0"/>
              <a:t>System Integration </a:t>
            </a:r>
            <a:r>
              <a:rPr lang="en-US" sz="3600" b="1" dirty="0" smtClean="0"/>
              <a:t>and Optimization—Keep Your Lamborghini Out of a Ditch</a:t>
            </a:r>
            <a:endParaRPr lang="en-US" sz="3600" b="1" dirty="0"/>
          </a:p>
        </p:txBody>
      </p:sp>
      <p:pic>
        <p:nvPicPr>
          <p:cNvPr id="6" name="Picture 2" descr="\\reisjusr\share\Business Development\Shelly Goulart\Website Design\New Logo\RE_Logo_Horizont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448" y="6133298"/>
            <a:ext cx="2077552" cy="57230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08448" y="3672991"/>
            <a:ext cx="4876800" cy="1015663"/>
          </a:xfrm>
          <a:prstGeom prst="rect">
            <a:avLst/>
          </a:prstGeom>
          <a:noFill/>
        </p:spPr>
        <p:txBody>
          <a:bodyPr wrap="square" rtlCol="0">
            <a:spAutoFit/>
          </a:bodyPr>
          <a:lstStyle/>
          <a:p>
            <a:r>
              <a:rPr lang="en-US" sz="2000" b="1" dirty="0" smtClean="0">
                <a:latin typeface="Arial Narrow" panose="020B0606020202030204" pitchFamily="34" charset="0"/>
              </a:rPr>
              <a:t>Presented by: </a:t>
            </a:r>
            <a:r>
              <a:rPr lang="en-US" sz="2000" dirty="0" smtClean="0">
                <a:latin typeface="Arial Narrow" panose="020B0606020202030204" pitchFamily="34" charset="0"/>
              </a:rPr>
              <a:t>William </a:t>
            </a:r>
            <a:r>
              <a:rPr lang="en-US" sz="2000" dirty="0">
                <a:latin typeface="Arial Narrow" panose="020B0606020202030204" pitchFamily="34" charset="0"/>
              </a:rPr>
              <a:t>P. (Bill) Mazzetti, Jr., P.E</a:t>
            </a:r>
            <a:r>
              <a:rPr lang="en-US" sz="2000" dirty="0" smtClean="0">
                <a:latin typeface="Arial Narrow" panose="020B0606020202030204" pitchFamily="34" charset="0"/>
              </a:rPr>
              <a:t>.</a:t>
            </a:r>
          </a:p>
          <a:p>
            <a:r>
              <a:rPr lang="en-US" sz="2000" b="1" dirty="0" smtClean="0">
                <a:latin typeface="Arial Narrow" panose="020B0606020202030204" pitchFamily="34" charset="0"/>
              </a:rPr>
              <a:t>Credit: </a:t>
            </a:r>
            <a:r>
              <a:rPr lang="en-US" sz="2000" dirty="0" smtClean="0">
                <a:latin typeface="Arial Narrow" panose="020B0606020202030204" pitchFamily="34" charset="0"/>
              </a:rPr>
              <a:t>1 AIA LU; 0.1 IACET CEU</a:t>
            </a:r>
          </a:p>
          <a:p>
            <a:r>
              <a:rPr lang="en-US" sz="2000" b="1" dirty="0" smtClean="0">
                <a:latin typeface="Arial Narrow" panose="020B0606020202030204" pitchFamily="34" charset="0"/>
              </a:rPr>
              <a:t>AIA Course Number: </a:t>
            </a:r>
            <a:r>
              <a:rPr lang="en-US" sz="2000" dirty="0" smtClean="0">
                <a:latin typeface="Arial Narrow" panose="020B0606020202030204" pitchFamily="34" charset="0"/>
              </a:rPr>
              <a:t>MC13117</a:t>
            </a:r>
          </a:p>
        </p:txBody>
      </p:sp>
      <p:pic>
        <p:nvPicPr>
          <p:cNvPr id="5"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5845319"/>
            <a:ext cx="782877" cy="735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FAR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15400" y="3769744"/>
            <a:ext cx="2491381" cy="8221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ACE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15400" y="6300107"/>
            <a:ext cx="2809875" cy="4054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Tm="52771"/>
    </mc:Choice>
    <mc:Fallback xmlns="">
      <p:transition spd="slow" advTm="52771"/>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p:cNvPicPr>
            <a:picLocks noChangeAspect="1"/>
          </p:cNvPicPr>
          <p:nvPr/>
        </p:nvPicPr>
        <p:blipFill>
          <a:blip r:embed="rId2" cstate="print">
            <a:extLst>
              <a:ext uri="{28A0092B-C50C-407E-A947-70E740481C1C}">
                <a14:useLocalDpi xmlns:a14="http://schemas.microsoft.com/office/drawing/2010/main" val="0"/>
              </a:ext>
            </a:extLst>
          </a:blip>
          <a:srcRect l="6152" t="-508" r="883" b="15"/>
          <a:stretch>
            <a:fillRect/>
          </a:stretch>
        </p:blipFill>
        <p:spPr bwMode="auto">
          <a:xfrm>
            <a:off x="0" y="-76200"/>
            <a:ext cx="12192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904479" y="1448079"/>
            <a:ext cx="8383044" cy="4419461"/>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91407" tIns="45704" rIns="91407" bIns="45704" anchor="ctr"/>
          <a:lstStyle/>
          <a:p>
            <a:pPr algn="ctr" defTabSz="914072">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Rectangle 4"/>
          <p:cNvSpPr>
            <a:spLocks noChangeArrowheads="1"/>
          </p:cNvSpPr>
          <p:nvPr/>
        </p:nvSpPr>
        <p:spPr bwMode="auto">
          <a:xfrm>
            <a:off x="2057402" y="1747611"/>
            <a:ext cx="8077200" cy="4548938"/>
          </a:xfrm>
          <a:prstGeom prst="rect">
            <a:avLst/>
          </a:prstGeom>
          <a:noFill/>
          <a:ln w="9525">
            <a:noFill/>
            <a:miter lim="800000"/>
            <a:headEnd/>
            <a:tailEnd/>
          </a:ln>
          <a:effectLst/>
        </p:spPr>
        <p:txBody>
          <a:bodyPr lIns="91407" tIns="45704" rIns="91407" bIns="45704" numCol="2" spcCol="182815" anchor="ctr">
            <a:spAutoFit/>
          </a:bodyPr>
          <a:lstStyle/>
          <a:p>
            <a:pPr defTabSz="914072">
              <a:defRPr/>
            </a:pPr>
            <a:r>
              <a:rPr lang="en-US" sz="2000" dirty="0">
                <a:latin typeface="Arial Narrow"/>
                <a:cs typeface="Arial Narrow"/>
              </a:rPr>
              <a:t>Credit earned on completion of this course will be reported to </a:t>
            </a:r>
            <a:r>
              <a:rPr lang="en-US" sz="2000" dirty="0">
                <a:solidFill>
                  <a:schemeClr val="tx2"/>
                </a:solidFill>
                <a:latin typeface="Arial Narrow"/>
                <a:cs typeface="Arial Narrow"/>
              </a:rPr>
              <a:t>AIA CES </a:t>
            </a:r>
            <a:r>
              <a:rPr lang="en-US" sz="2000" dirty="0">
                <a:latin typeface="Arial Narrow"/>
                <a:cs typeface="Arial Narrow"/>
              </a:rPr>
              <a:t>for AIA members. </a:t>
            </a:r>
          </a:p>
          <a:p>
            <a:pPr defTabSz="914072">
              <a:defRPr/>
            </a:pPr>
            <a:endParaRPr lang="en-US" sz="1000" dirty="0">
              <a:latin typeface="Arial Narrow"/>
              <a:cs typeface="Arial Narrow"/>
            </a:endParaRPr>
          </a:p>
          <a:p>
            <a:pPr defTabSz="914072">
              <a:defRPr/>
            </a:pPr>
            <a:r>
              <a:rPr lang="en-US" sz="2000" dirty="0">
                <a:latin typeface="Arial Narrow"/>
                <a:cs typeface="Arial Narrow"/>
              </a:rPr>
              <a:t>To receive a Certificate of Completion you must complete and pass the 10-question quiz following this presentation with an 80% or higher, then a certificate of completion will be available for immediate download.</a:t>
            </a:r>
          </a:p>
          <a:p>
            <a:pPr defTabSz="914072">
              <a:spcBef>
                <a:spcPct val="20000"/>
              </a:spcBef>
              <a:defRPr/>
            </a:pPr>
            <a:endParaRPr lang="en-US" sz="2000" dirty="0">
              <a:latin typeface="Arial Narrow"/>
              <a:cs typeface="Arial Narrow"/>
            </a:endParaRPr>
          </a:p>
          <a:p>
            <a:pPr defTabSz="914072">
              <a:spcBef>
                <a:spcPct val="20000"/>
              </a:spcBef>
              <a:defRPr/>
            </a:pPr>
            <a:endParaRPr lang="en-US" sz="2000" dirty="0">
              <a:latin typeface="Arial Narrow"/>
              <a:cs typeface="Arial Narrow"/>
            </a:endParaRPr>
          </a:p>
          <a:p>
            <a:pPr defTabSz="914072">
              <a:spcBef>
                <a:spcPct val="20000"/>
              </a:spcBef>
              <a:defRPr/>
            </a:pPr>
            <a:endParaRPr lang="en-US" sz="2000" dirty="0">
              <a:latin typeface="Arial Narrow"/>
              <a:cs typeface="Arial Narrow"/>
            </a:endParaRPr>
          </a:p>
          <a:p>
            <a:pPr defTabSz="914072">
              <a:spcBef>
                <a:spcPct val="20000"/>
              </a:spcBef>
              <a:defRPr/>
            </a:pPr>
            <a:endParaRPr lang="en-US" sz="2000" dirty="0">
              <a:latin typeface="Arial Narrow"/>
              <a:cs typeface="Arial Narrow"/>
            </a:endParaRPr>
          </a:p>
          <a:p>
            <a:pPr defTabSz="914072">
              <a:spcBef>
                <a:spcPct val="20000"/>
              </a:spcBef>
              <a:defRPr/>
            </a:pPr>
            <a:r>
              <a:rPr lang="en-US" sz="2000" dirty="0">
                <a:latin typeface="Arial Narrow"/>
                <a:cs typeface="Arial Narrow"/>
              </a:rPr>
              <a:t>This course is registered with </a:t>
            </a:r>
            <a:r>
              <a:rPr lang="en-US" sz="2000" dirty="0">
                <a:solidFill>
                  <a:schemeClr val="tx2"/>
                </a:solidFill>
                <a:latin typeface="Arial Narrow"/>
                <a:cs typeface="Arial Narrow"/>
              </a:rPr>
              <a:t>AIA CES </a:t>
            </a:r>
            <a:r>
              <a:rPr lang="en-US" sz="2000" dirty="0">
                <a:latin typeface="Arial Narrow"/>
                <a:cs typeface="Arial Narrow"/>
              </a:rPr>
              <a:t>for continuing professional education. As such, it does not include content that may be deemed or construed to be an approval or endorsement by the AIA of any material of construction or any method or manner of</a:t>
            </a:r>
            <a:br>
              <a:rPr lang="en-US" sz="2000" dirty="0">
                <a:latin typeface="Arial Narrow"/>
                <a:cs typeface="Arial Narrow"/>
              </a:rPr>
            </a:br>
            <a:r>
              <a:rPr lang="en-US" sz="2000" dirty="0">
                <a:latin typeface="Arial Narrow"/>
                <a:cs typeface="Arial Narrow"/>
              </a:rPr>
              <a:t>handling, using, distributing, or dealing in any material or product.</a:t>
            </a:r>
          </a:p>
          <a:p>
            <a:pPr defTabSz="914072">
              <a:spcBef>
                <a:spcPct val="20000"/>
              </a:spcBef>
              <a:defRPr/>
            </a:pPr>
            <a:endParaRPr lang="en-US" sz="1400" dirty="0">
              <a:latin typeface="Arial Narrow"/>
              <a:cs typeface="Arial Narrow"/>
            </a:endParaRPr>
          </a:p>
          <a:p>
            <a:pPr defTabSz="914072">
              <a:spcBef>
                <a:spcPct val="20000"/>
              </a:spcBef>
              <a:defRPr/>
            </a:pPr>
            <a:r>
              <a:rPr lang="en-US" sz="1600" dirty="0">
                <a:latin typeface="Arial Narrow"/>
                <a:cs typeface="Arial Narrow"/>
              </a:rPr>
              <a:t>Questions related to specific materials, methods, and services will be addressed at the conclusion of this presentation.</a:t>
            </a:r>
            <a:br>
              <a:rPr lang="en-US" sz="1600" dirty="0">
                <a:latin typeface="Arial Narrow"/>
                <a:cs typeface="Arial Narrow"/>
              </a:rPr>
            </a:br>
            <a:endParaRPr lang="en-US" sz="1600" dirty="0">
              <a:latin typeface="Arial Narrow"/>
              <a:cs typeface="Arial Narrow"/>
            </a:endParaRPr>
          </a:p>
        </p:txBody>
      </p:sp>
      <p:pic>
        <p:nvPicPr>
          <p:cNvPr id="14341"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56524" y="5970974"/>
            <a:ext cx="782877" cy="735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p:cNvCxnSpPr/>
          <p:nvPr/>
        </p:nvCxnSpPr>
        <p:spPr>
          <a:xfrm>
            <a:off x="6224392" y="4800287"/>
            <a:ext cx="3732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8019094"/>
      </p:ext>
    </p:extLst>
  </p:cSld>
  <p:clrMapOvr>
    <a:masterClrMapping/>
  </p:clrMapOvr>
  <mc:AlternateContent xmlns:mc="http://schemas.openxmlformats.org/markup-compatibility/2006" xmlns:p14="http://schemas.microsoft.com/office/powerpoint/2010/main">
    <mc:Choice Requires="p14">
      <p:transition spd="slow" p14:dur="2000" advTm="18123"/>
    </mc:Choice>
    <mc:Fallback xmlns="">
      <p:transition spd="slow" advTm="18123"/>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6"/>
          <p:cNvPicPr>
            <a:picLocks noChangeAspect="1"/>
          </p:cNvPicPr>
          <p:nvPr/>
        </p:nvPicPr>
        <p:blipFill>
          <a:blip r:embed="rId2" cstate="print">
            <a:extLst>
              <a:ext uri="{28A0092B-C50C-407E-A947-70E740481C1C}">
                <a14:useLocalDpi xmlns:a14="http://schemas.microsoft.com/office/drawing/2010/main" val="0"/>
              </a:ext>
            </a:extLst>
          </a:blip>
          <a:srcRect l="6152" t="-508" r="883" b="15"/>
          <a:stretch>
            <a:fillRect/>
          </a:stretch>
        </p:blipFill>
        <p:spPr bwMode="auto">
          <a:xfrm>
            <a:off x="0" y="-76199"/>
            <a:ext cx="12192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783567" y="380825"/>
            <a:ext cx="7847556" cy="5334697"/>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91407" tIns="45704" rIns="91407" bIns="45704" anchor="ctr"/>
          <a:lstStyle/>
          <a:p>
            <a:pPr algn="ctr" defTabSz="914072">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ectangle 4"/>
          <p:cNvSpPr>
            <a:spLocks noChangeArrowheads="1"/>
          </p:cNvSpPr>
          <p:nvPr/>
        </p:nvSpPr>
        <p:spPr bwMode="auto">
          <a:xfrm>
            <a:off x="2159696" y="484262"/>
            <a:ext cx="4597052" cy="429409"/>
          </a:xfrm>
          <a:prstGeom prst="rect">
            <a:avLst/>
          </a:prstGeom>
          <a:noFill/>
          <a:ln w="9525">
            <a:noFill/>
            <a:miter lim="800000"/>
            <a:headEnd/>
            <a:tailEnd/>
          </a:ln>
          <a:effectLst/>
        </p:spPr>
        <p:txBody>
          <a:bodyPr lIns="0" tIns="0" rIns="0" bIns="0" spcCol="182815" anchor="ctr">
            <a:spAutoFit/>
          </a:bodyPr>
          <a:lstStyle/>
          <a:p>
            <a:pPr defTabSz="914072">
              <a:defRPr/>
            </a:pPr>
            <a:r>
              <a:rPr lang="en-US" sz="2800" dirty="0">
                <a:solidFill>
                  <a:schemeClr val="tx2"/>
                </a:solidFill>
                <a:latin typeface="Arial Narrow"/>
                <a:cs typeface="Arial Narrow"/>
              </a:rPr>
              <a:t>Learning Objectives</a:t>
            </a:r>
          </a:p>
        </p:txBody>
      </p:sp>
      <p:sp>
        <p:nvSpPr>
          <p:cNvPr id="8" name="TextBox 7"/>
          <p:cNvSpPr txBox="1"/>
          <p:nvPr/>
        </p:nvSpPr>
        <p:spPr>
          <a:xfrm>
            <a:off x="2120552" y="1824779"/>
            <a:ext cx="7265096" cy="3477843"/>
          </a:xfrm>
          <a:prstGeom prst="rect">
            <a:avLst/>
          </a:prstGeom>
          <a:noFill/>
        </p:spPr>
        <p:txBody>
          <a:bodyPr lIns="91407" tIns="45704" rIns="91407" bIns="45704">
            <a:spAutoFit/>
          </a:bodyPr>
          <a:lstStyle/>
          <a:p>
            <a:pPr marL="457035" indent="-457035" defTabSz="914072">
              <a:buFont typeface="+mj-lt"/>
              <a:buAutoNum type="arabicPeriod"/>
              <a:defRPr/>
            </a:pPr>
            <a:r>
              <a:rPr lang="en-US" sz="2000" b="1" dirty="0">
                <a:solidFill>
                  <a:schemeClr val="tx2"/>
                </a:solidFill>
                <a:latin typeface="Arial Narrow"/>
                <a:cs typeface="Arial Narrow"/>
              </a:rPr>
              <a:t>Describe how system automation assists in improving system performance and energy consumption</a:t>
            </a:r>
            <a:r>
              <a:rPr lang="en-US" sz="2000" b="1" dirty="0" smtClean="0">
                <a:solidFill>
                  <a:schemeClr val="tx2"/>
                </a:solidFill>
                <a:latin typeface="Arial Narrow"/>
                <a:cs typeface="Arial Narrow"/>
              </a:rPr>
              <a:t>.</a:t>
            </a:r>
          </a:p>
          <a:p>
            <a:pPr marL="457035" indent="-457035" defTabSz="914072">
              <a:buFont typeface="+mj-lt"/>
              <a:buAutoNum type="arabicPeriod"/>
              <a:defRPr/>
            </a:pPr>
            <a:endParaRPr lang="en-US" sz="2000" b="1" dirty="0">
              <a:solidFill>
                <a:schemeClr val="tx2"/>
              </a:solidFill>
              <a:latin typeface="Arial Narrow"/>
              <a:cs typeface="Arial Narrow"/>
            </a:endParaRPr>
          </a:p>
          <a:p>
            <a:pPr marL="457035" indent="-457035" defTabSz="914072">
              <a:buFont typeface="+mj-lt"/>
              <a:buAutoNum type="arabicPeriod"/>
              <a:defRPr/>
            </a:pPr>
            <a:r>
              <a:rPr lang="en-US" sz="2000" b="1" dirty="0">
                <a:solidFill>
                  <a:schemeClr val="tx2"/>
                </a:solidFill>
                <a:latin typeface="Arial Narrow"/>
                <a:cs typeface="Arial Narrow"/>
              </a:rPr>
              <a:t>Explore how cloud-based monitoring affects current and future approaches to automation and monitoring</a:t>
            </a:r>
            <a:r>
              <a:rPr lang="en-US" sz="2000" b="1" dirty="0" smtClean="0">
                <a:solidFill>
                  <a:schemeClr val="tx2"/>
                </a:solidFill>
                <a:latin typeface="Arial Narrow"/>
                <a:cs typeface="Arial Narrow"/>
              </a:rPr>
              <a:t>.</a:t>
            </a:r>
          </a:p>
          <a:p>
            <a:pPr marL="457035" indent="-457035" defTabSz="914072">
              <a:buFont typeface="+mj-lt"/>
              <a:buAutoNum type="arabicPeriod"/>
              <a:defRPr/>
            </a:pPr>
            <a:endParaRPr lang="en-US" sz="2000" b="1" dirty="0">
              <a:solidFill>
                <a:schemeClr val="tx2"/>
              </a:solidFill>
              <a:latin typeface="Arial Narrow"/>
              <a:cs typeface="Arial Narrow"/>
            </a:endParaRPr>
          </a:p>
          <a:p>
            <a:pPr marL="457035" indent="-457035" defTabSz="914072">
              <a:buFont typeface="+mj-lt"/>
              <a:buAutoNum type="arabicPeriod"/>
              <a:defRPr/>
            </a:pPr>
            <a:r>
              <a:rPr lang="en-US" sz="2000" b="1" dirty="0">
                <a:solidFill>
                  <a:schemeClr val="tx2"/>
                </a:solidFill>
                <a:latin typeface="Arial Narrow"/>
                <a:cs typeface="Arial Narrow"/>
              </a:rPr>
              <a:t>Identify the biggest trends and busts of automation and system integration</a:t>
            </a:r>
            <a:r>
              <a:rPr lang="en-US" sz="2000" b="1" dirty="0" smtClean="0">
                <a:solidFill>
                  <a:schemeClr val="tx2"/>
                </a:solidFill>
                <a:latin typeface="Arial Narrow"/>
                <a:cs typeface="Arial Narrow"/>
              </a:rPr>
              <a:t>.</a:t>
            </a:r>
          </a:p>
          <a:p>
            <a:pPr marL="457035" indent="-457035" defTabSz="914072">
              <a:buFont typeface="+mj-lt"/>
              <a:buAutoNum type="arabicPeriod"/>
              <a:defRPr/>
            </a:pPr>
            <a:endParaRPr lang="en-US" sz="2000" b="1" dirty="0">
              <a:solidFill>
                <a:schemeClr val="tx2"/>
              </a:solidFill>
              <a:latin typeface="Arial Narrow"/>
              <a:cs typeface="Arial Narrow"/>
            </a:endParaRPr>
          </a:p>
          <a:p>
            <a:pPr marL="457035" indent="-457035" defTabSz="914072">
              <a:buFont typeface="+mj-lt"/>
              <a:buAutoNum type="arabicPeriod"/>
              <a:defRPr/>
            </a:pPr>
            <a:r>
              <a:rPr lang="en-US" sz="2000" b="1" dirty="0">
                <a:solidFill>
                  <a:schemeClr val="tx2"/>
                </a:solidFill>
                <a:latin typeface="Arial Narrow"/>
                <a:cs typeface="Arial Narrow"/>
              </a:rPr>
              <a:t>Examine the best methods of presenting and selling automation and monitoring improvements to management and customers.</a:t>
            </a:r>
          </a:p>
        </p:txBody>
      </p:sp>
      <p:sp>
        <p:nvSpPr>
          <p:cNvPr id="9" name="TextBox 8"/>
          <p:cNvSpPr txBox="1"/>
          <p:nvPr/>
        </p:nvSpPr>
        <p:spPr>
          <a:xfrm>
            <a:off x="2159696" y="1158150"/>
            <a:ext cx="4979096" cy="369856"/>
          </a:xfrm>
          <a:prstGeom prst="rect">
            <a:avLst/>
          </a:prstGeom>
          <a:noFill/>
        </p:spPr>
        <p:txBody>
          <a:bodyPr lIns="91407" tIns="45704" rIns="91407" bIns="45704">
            <a:spAutoFit/>
          </a:bodyPr>
          <a:lstStyle/>
          <a:p>
            <a:pPr defTabSz="914072">
              <a:defRPr/>
            </a:pPr>
            <a:r>
              <a:rPr lang="en-US" dirty="0">
                <a:solidFill>
                  <a:srgbClr val="595959"/>
                </a:solidFill>
                <a:latin typeface="Arial Narrow"/>
                <a:ea typeface="Arial Unicode MS" pitchFamily="34" charset="-128"/>
                <a:cs typeface="Arial Narrow"/>
              </a:rPr>
              <a:t>After viewing this webinar, you should be able to:</a:t>
            </a:r>
            <a:endParaRPr lang="en-US" dirty="0">
              <a:solidFill>
                <a:srgbClr val="595959"/>
              </a:solidFill>
              <a:latin typeface="Arial Narrow"/>
              <a:cs typeface="Arial Narrow"/>
            </a:endParaRPr>
          </a:p>
        </p:txBody>
      </p:sp>
      <p:cxnSp>
        <p:nvCxnSpPr>
          <p:cNvPr id="10" name="Straight Connector 9"/>
          <p:cNvCxnSpPr/>
          <p:nvPr/>
        </p:nvCxnSpPr>
        <p:spPr>
          <a:xfrm flipH="1">
            <a:off x="2184748" y="1006133"/>
            <a:ext cx="4572000" cy="0"/>
          </a:xfrm>
          <a:prstGeom prst="line">
            <a:avLst/>
          </a:prstGeom>
          <a:ln w="3175" cmpd="sng">
            <a:solidFill>
              <a:schemeClr val="tx1">
                <a:lumMod val="65000"/>
                <a:lumOff val="35000"/>
              </a:schemeClr>
            </a:solidFill>
            <a:prstDash val="solid"/>
          </a:ln>
          <a:effectLst/>
        </p:spPr>
        <p:style>
          <a:lnRef idx="2">
            <a:schemeClr val="accent1"/>
          </a:lnRef>
          <a:fillRef idx="0">
            <a:schemeClr val="accent1"/>
          </a:fillRef>
          <a:effectRef idx="1">
            <a:schemeClr val="accent1"/>
          </a:effectRef>
          <a:fontRef idx="minor">
            <a:schemeClr val="tx1"/>
          </a:fontRef>
        </p:style>
      </p:cxnSp>
      <p:pic>
        <p:nvPicPr>
          <p:cNvPr id="16392" name="Picture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56524" y="5970974"/>
            <a:ext cx="782877" cy="735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0907022"/>
      </p:ext>
    </p:extLst>
  </p:cSld>
  <p:clrMapOvr>
    <a:masterClrMapping/>
  </p:clrMapOvr>
  <mc:AlternateContent xmlns:mc="http://schemas.openxmlformats.org/markup-compatibility/2006" xmlns:p14="http://schemas.microsoft.com/office/powerpoint/2010/main">
    <mc:Choice Requires="p14">
      <p:transition spd="slow" p14:dur="2000" advTm="117924"/>
    </mc:Choice>
    <mc:Fallback xmlns="">
      <p:transition spd="slow" advTm="117924"/>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28600" y="152401"/>
            <a:ext cx="5900237"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cap="small" dirty="0"/>
              <a:t>Why Integrate?</a:t>
            </a:r>
            <a:endParaRPr lang="en-US" sz="3600" b="1" dirty="0"/>
          </a:p>
        </p:txBody>
      </p:sp>
      <p:sp>
        <p:nvSpPr>
          <p:cNvPr id="11" name="TextBox 10"/>
          <p:cNvSpPr txBox="1"/>
          <p:nvPr/>
        </p:nvSpPr>
        <p:spPr>
          <a:xfrm>
            <a:off x="609600" y="1066800"/>
            <a:ext cx="4953000" cy="3831818"/>
          </a:xfrm>
          <a:prstGeom prst="rect">
            <a:avLst/>
          </a:prstGeom>
          <a:noFill/>
        </p:spPr>
        <p:txBody>
          <a:bodyPr wrap="square" rtlCol="0">
            <a:spAutoFit/>
          </a:bodyPr>
          <a:lstStyle/>
          <a:p>
            <a:pPr>
              <a:lnSpc>
                <a:spcPct val="150000"/>
              </a:lnSpc>
            </a:pPr>
            <a:r>
              <a:rPr lang="en-US" b="1" u="sng" dirty="0" smtClean="0"/>
              <a:t>Compulsory</a:t>
            </a:r>
          </a:p>
          <a:p>
            <a:pPr marL="285750" indent="-285750">
              <a:lnSpc>
                <a:spcPct val="150000"/>
              </a:lnSpc>
              <a:buBlip>
                <a:blip r:embed="rId2"/>
              </a:buBlip>
            </a:pPr>
            <a:r>
              <a:rPr lang="en-US" dirty="0" smtClean="0"/>
              <a:t>Deliver </a:t>
            </a:r>
            <a:r>
              <a:rPr lang="en-US" dirty="0"/>
              <a:t>the </a:t>
            </a:r>
            <a:r>
              <a:rPr lang="en-US" u="sng" dirty="0"/>
              <a:t>complete</a:t>
            </a:r>
            <a:r>
              <a:rPr lang="en-US" dirty="0"/>
              <a:t> SOO for the power system</a:t>
            </a:r>
          </a:p>
          <a:p>
            <a:pPr marL="285750" indent="-285750">
              <a:lnSpc>
                <a:spcPct val="150000"/>
              </a:lnSpc>
              <a:buBlip>
                <a:blip r:embed="rId2"/>
              </a:buBlip>
            </a:pPr>
            <a:r>
              <a:rPr lang="en-US" dirty="0" smtClean="0"/>
              <a:t>Business relevance - trending</a:t>
            </a:r>
            <a:r>
              <a:rPr lang="en-US" dirty="0"/>
              <a:t>, </a:t>
            </a:r>
            <a:r>
              <a:rPr lang="en-US" dirty="0" smtClean="0"/>
              <a:t>monitoring, data farming and interconnection</a:t>
            </a:r>
          </a:p>
          <a:p>
            <a:pPr>
              <a:lnSpc>
                <a:spcPct val="150000"/>
              </a:lnSpc>
            </a:pPr>
            <a:r>
              <a:rPr lang="en-US" b="1" u="sng" dirty="0" smtClean="0"/>
              <a:t>Optional</a:t>
            </a:r>
          </a:p>
          <a:p>
            <a:pPr marL="285750" indent="-285750">
              <a:lnSpc>
                <a:spcPct val="150000"/>
              </a:lnSpc>
              <a:buBlip>
                <a:blip r:embed="rId2"/>
              </a:buBlip>
            </a:pPr>
            <a:r>
              <a:rPr lang="en-US" dirty="0"/>
              <a:t>Energy </a:t>
            </a:r>
            <a:r>
              <a:rPr lang="en-US" dirty="0" smtClean="0"/>
              <a:t>efficiency/optimization</a:t>
            </a:r>
          </a:p>
          <a:p>
            <a:pPr marL="285750" indent="-285750">
              <a:lnSpc>
                <a:spcPct val="150000"/>
              </a:lnSpc>
              <a:buBlip>
                <a:blip r:embed="rId2"/>
              </a:buBlip>
            </a:pPr>
            <a:r>
              <a:rPr lang="en-US" dirty="0" smtClean="0"/>
              <a:t>Predictive </a:t>
            </a:r>
            <a:r>
              <a:rPr lang="en-US" dirty="0"/>
              <a:t>maintenance</a:t>
            </a:r>
          </a:p>
          <a:p>
            <a:pPr marL="285750" indent="-285750">
              <a:lnSpc>
                <a:spcPct val="150000"/>
              </a:lnSpc>
              <a:buBlip>
                <a:blip r:embed="rId2"/>
              </a:buBlip>
            </a:pPr>
            <a:r>
              <a:rPr lang="en-US" dirty="0" smtClean="0"/>
              <a:t>Came </a:t>
            </a:r>
            <a:r>
              <a:rPr lang="en-US" dirty="0"/>
              <a:t>with equipment you </a:t>
            </a:r>
            <a:r>
              <a:rPr lang="en-US" dirty="0" smtClean="0"/>
              <a:t>bought</a:t>
            </a:r>
          </a:p>
          <a:p>
            <a:pPr marL="285750" indent="-285750">
              <a:lnSpc>
                <a:spcPct val="150000"/>
              </a:lnSpc>
              <a:buBlip>
                <a:blip r:embed="rId2"/>
              </a:buBlip>
            </a:pPr>
            <a:r>
              <a:rPr lang="en-US" dirty="0"/>
              <a:t>“Cool” or wow </a:t>
            </a:r>
            <a:r>
              <a:rPr lang="en-US" dirty="0" smtClean="0"/>
              <a:t>factor</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5485" y="4191000"/>
            <a:ext cx="4381500" cy="246697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1353" y="914401"/>
            <a:ext cx="5245632" cy="3047999"/>
          </a:xfrm>
          <a:prstGeom prst="rect">
            <a:avLst/>
          </a:prstGeom>
        </p:spPr>
      </p:pic>
    </p:spTree>
    <p:extLst>
      <p:ext uri="{BB962C8B-B14F-4D97-AF65-F5344CB8AC3E}">
        <p14:creationId xmlns:p14="http://schemas.microsoft.com/office/powerpoint/2010/main" val="2490286364"/>
      </p:ext>
    </p:extLst>
  </p:cSld>
  <p:clrMapOvr>
    <a:masterClrMapping/>
  </p:clrMapOvr>
  <mc:AlternateContent xmlns:mc="http://schemas.openxmlformats.org/markup-compatibility/2006" xmlns:p14="http://schemas.microsoft.com/office/powerpoint/2010/main">
    <mc:Choice Requires="p14">
      <p:transition spd="slow" p14:dur="2000" advTm="139566"/>
    </mc:Choice>
    <mc:Fallback xmlns="">
      <p:transition spd="slow" advTm="139566"/>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95816" y="153202"/>
            <a:ext cx="5943600"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cap="small" dirty="0" smtClean="0"/>
              <a:t>issues</a:t>
            </a:r>
            <a:endParaRPr lang="en-US" sz="3600" b="1" dirty="0"/>
          </a:p>
        </p:txBody>
      </p:sp>
      <p:sp>
        <p:nvSpPr>
          <p:cNvPr id="6" name="TextBox 5"/>
          <p:cNvSpPr txBox="1"/>
          <p:nvPr/>
        </p:nvSpPr>
        <p:spPr>
          <a:xfrm>
            <a:off x="609600" y="1064137"/>
            <a:ext cx="7848600" cy="5355312"/>
          </a:xfrm>
          <a:prstGeom prst="rect">
            <a:avLst/>
          </a:prstGeom>
          <a:noFill/>
        </p:spPr>
        <p:txBody>
          <a:bodyPr wrap="square" rtlCol="0">
            <a:spAutoFit/>
          </a:bodyPr>
          <a:lstStyle/>
          <a:p>
            <a:pPr marL="287338" indent="-287338">
              <a:buBlip>
                <a:blip r:embed="rId2"/>
              </a:buBlip>
            </a:pPr>
            <a:r>
              <a:rPr lang="en-US" dirty="0"/>
              <a:t>Monitoring is Not Integration.</a:t>
            </a:r>
          </a:p>
          <a:p>
            <a:endParaRPr lang="en-US" dirty="0"/>
          </a:p>
          <a:p>
            <a:pPr marL="287338" indent="-287338">
              <a:buBlip>
                <a:blip r:embed="rId2"/>
              </a:buBlip>
            </a:pPr>
            <a:r>
              <a:rPr lang="en-US" dirty="0" smtClean="0"/>
              <a:t>Everything starts as a closed system.</a:t>
            </a:r>
            <a:endParaRPr lang="en-US" dirty="0"/>
          </a:p>
          <a:p>
            <a:endParaRPr lang="en-US" dirty="0"/>
          </a:p>
          <a:p>
            <a:pPr marL="287338" indent="-287338">
              <a:buBlip>
                <a:blip r:embed="rId2"/>
              </a:buBlip>
            </a:pPr>
            <a:r>
              <a:rPr lang="en-US" dirty="0" smtClean="0"/>
              <a:t>Systems are procured </a:t>
            </a:r>
            <a:r>
              <a:rPr lang="en-US" dirty="0"/>
              <a:t>in silos.</a:t>
            </a:r>
          </a:p>
          <a:p>
            <a:endParaRPr lang="en-US" dirty="0"/>
          </a:p>
          <a:p>
            <a:pPr marL="287338" indent="-287338">
              <a:buBlip>
                <a:blip r:embed="rId2"/>
              </a:buBlip>
            </a:pPr>
            <a:r>
              <a:rPr lang="en-US" dirty="0" smtClean="0"/>
              <a:t>No holistic optimization without integration</a:t>
            </a:r>
            <a:r>
              <a:rPr lang="en-US" dirty="0"/>
              <a:t>.</a:t>
            </a:r>
          </a:p>
          <a:p>
            <a:pPr marL="287338" indent="-287338"/>
            <a:r>
              <a:rPr lang="en-US" dirty="0"/>
              <a:t> </a:t>
            </a:r>
          </a:p>
          <a:p>
            <a:pPr marL="287338" indent="-287338">
              <a:buBlip>
                <a:blip r:embed="rId2"/>
              </a:buBlip>
            </a:pPr>
            <a:r>
              <a:rPr lang="en-US" dirty="0" smtClean="0"/>
              <a:t>Vendor-centric by system and naturally non-collaborating</a:t>
            </a:r>
            <a:r>
              <a:rPr lang="en-US" dirty="0"/>
              <a:t>.</a:t>
            </a:r>
          </a:p>
          <a:p>
            <a:r>
              <a:rPr lang="en-US" dirty="0"/>
              <a:t>  </a:t>
            </a:r>
          </a:p>
          <a:p>
            <a:pPr marL="287338" indent="-287338">
              <a:buBlip>
                <a:blip r:embed="rId2"/>
              </a:buBlip>
            </a:pPr>
            <a:r>
              <a:rPr lang="en-US" dirty="0"/>
              <a:t>Integration is always </a:t>
            </a:r>
            <a:r>
              <a:rPr lang="en-US" dirty="0" smtClean="0"/>
              <a:t>custom and must break silos.</a:t>
            </a:r>
            <a:endParaRPr lang="en-US" dirty="0"/>
          </a:p>
          <a:p>
            <a:endParaRPr lang="en-US" dirty="0"/>
          </a:p>
          <a:p>
            <a:pPr marL="287338" indent="-287338">
              <a:buBlip>
                <a:blip r:embed="rId2"/>
              </a:buBlip>
            </a:pPr>
            <a:r>
              <a:rPr lang="en-US" dirty="0"/>
              <a:t>Security is </a:t>
            </a:r>
            <a:r>
              <a:rPr lang="en-US" dirty="0" smtClean="0"/>
              <a:t>often bollocks</a:t>
            </a:r>
            <a:r>
              <a:rPr lang="en-US" dirty="0"/>
              <a:t>.</a:t>
            </a:r>
          </a:p>
          <a:p>
            <a:pPr marL="287338" indent="-287338">
              <a:buBlip>
                <a:blip r:embed="rId2"/>
              </a:buBlip>
            </a:pPr>
            <a:endParaRPr lang="en-US" dirty="0"/>
          </a:p>
          <a:p>
            <a:pPr marL="287338" indent="-287338">
              <a:buBlip>
                <a:blip r:embed="rId2"/>
              </a:buBlip>
            </a:pPr>
            <a:r>
              <a:rPr lang="en-US" dirty="0"/>
              <a:t>Far behind the computer science for code, security and analytics.</a:t>
            </a:r>
          </a:p>
          <a:p>
            <a:r>
              <a:rPr lang="en-US" dirty="0"/>
              <a:t>   </a:t>
            </a:r>
          </a:p>
          <a:p>
            <a:pPr marL="287338" indent="-287338">
              <a:buBlip>
                <a:blip r:embed="rId2"/>
              </a:buBlip>
            </a:pPr>
            <a:r>
              <a:rPr lang="en-US" dirty="0"/>
              <a:t>Captive to a vendor for an entire tech cycle = like IT was in the 80’s and 90’s.</a:t>
            </a:r>
          </a:p>
          <a:p>
            <a:endParaRPr lang="en-US" dirty="0"/>
          </a:p>
          <a:p>
            <a:pPr>
              <a:tabLst>
                <a:tab pos="2743200" algn="l"/>
                <a:tab pos="6173788" algn="l"/>
              </a:tabLst>
            </a:pPr>
            <a:endParaRPr lang="en-US" dirty="0"/>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9721" r="9723"/>
          <a:stretch/>
        </p:blipFill>
        <p:spPr>
          <a:xfrm>
            <a:off x="8589924" y="915201"/>
            <a:ext cx="3329193" cy="550424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92000"/>
    </mc:Choice>
    <mc:Fallback xmlns="">
      <p:transition spd="slow" advTm="192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00576" y="152400"/>
            <a:ext cx="5895424"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cap="small" dirty="0"/>
              <a:t>Integration Layers</a:t>
            </a:r>
            <a:endParaRPr lang="en-US" sz="3600" b="1" dirty="0"/>
          </a:p>
        </p:txBody>
      </p:sp>
      <p:graphicFrame>
        <p:nvGraphicFramePr>
          <p:cNvPr id="2" name="Diagram 1"/>
          <p:cNvGraphicFramePr/>
          <p:nvPr>
            <p:extLst>
              <p:ext uri="{D42A27DB-BD31-4B8C-83A1-F6EECF244321}">
                <p14:modId xmlns:p14="http://schemas.microsoft.com/office/powerpoint/2010/main" val="2628008307"/>
              </p:ext>
            </p:extLst>
          </p:nvPr>
        </p:nvGraphicFramePr>
        <p:xfrm>
          <a:off x="200576" y="1143000"/>
          <a:ext cx="8410024"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3"/>
          <p:cNvPicPr>
            <a:picLocks noChangeAspect="1" noChangeArrowheads="1"/>
          </p:cNvPicPr>
          <p:nvPr/>
        </p:nvPicPr>
        <p:blipFill>
          <a:blip r:embed="rId7" cstate="print"/>
          <a:srcRect l="2500" t="6881" r="2500" b="7102"/>
          <a:stretch>
            <a:fillRect/>
          </a:stretch>
        </p:blipFill>
        <p:spPr bwMode="auto">
          <a:xfrm>
            <a:off x="8915400" y="917448"/>
            <a:ext cx="3011424" cy="1981200"/>
          </a:xfrm>
          <a:prstGeom prst="rect">
            <a:avLst/>
          </a:prstGeom>
          <a:ln>
            <a:noFill/>
          </a:ln>
          <a:effectLst>
            <a:outerShdw blurRad="292100" dist="139700" dir="2700000" algn="tl" rotWithShape="0">
              <a:srgbClr val="333333">
                <a:alpha val="65000"/>
              </a:srgbClr>
            </a:outerShdw>
          </a:effectLst>
        </p:spPr>
      </p:pic>
      <p:pic>
        <p:nvPicPr>
          <p:cNvPr id="7" name="Picture 5"/>
          <p:cNvPicPr>
            <a:picLocks noChangeAspect="1" noChangeArrowheads="1"/>
          </p:cNvPicPr>
          <p:nvPr/>
        </p:nvPicPr>
        <p:blipFill>
          <a:blip r:embed="rId8" cstate="print"/>
          <a:srcRect/>
          <a:stretch>
            <a:fillRect/>
          </a:stretch>
        </p:blipFill>
        <p:spPr bwMode="auto">
          <a:xfrm>
            <a:off x="9601200" y="3124200"/>
            <a:ext cx="2325624" cy="3485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29192631"/>
      </p:ext>
    </p:extLst>
  </p:cSld>
  <p:clrMapOvr>
    <a:masterClrMapping/>
  </p:clrMapOvr>
  <mc:AlternateContent xmlns:mc="http://schemas.openxmlformats.org/markup-compatibility/2006" xmlns:p14="http://schemas.microsoft.com/office/powerpoint/2010/main">
    <mc:Choice Requires="p14">
      <p:transition spd="slow" p14:dur="2000" advTm="157682"/>
    </mc:Choice>
    <mc:Fallback xmlns="">
      <p:transition spd="slow" advTm="157682"/>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68348" y="152400"/>
            <a:ext cx="5927651"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cap="small" dirty="0"/>
              <a:t>OEM Equipment Integration</a:t>
            </a:r>
            <a:endParaRPr lang="en-US" sz="3600" b="1" dirty="0"/>
          </a:p>
        </p:txBody>
      </p:sp>
      <p:pic>
        <p:nvPicPr>
          <p:cNvPr id="2054" name="Picture 6" descr="M:\Project Photos\Jobsite Photos\Sky Harbor International Airport - Rental Car Facility\06-010-03 Ext 3.jpg"/>
          <p:cNvPicPr>
            <a:picLocks noChangeAspect="1" noChangeArrowheads="1"/>
          </p:cNvPicPr>
          <p:nvPr/>
        </p:nvPicPr>
        <p:blipFill>
          <a:blip r:embed="rId2" cstate="print"/>
          <a:srcRect/>
          <a:stretch>
            <a:fillRect/>
          </a:stretch>
        </p:blipFill>
        <p:spPr bwMode="auto">
          <a:xfrm>
            <a:off x="8649802" y="914400"/>
            <a:ext cx="3333750" cy="2667000"/>
          </a:xfrm>
          <a:prstGeom prst="rect">
            <a:avLst/>
          </a:prstGeom>
          <a:ln>
            <a:noFill/>
          </a:ln>
          <a:effectLst>
            <a:outerShdw blurRad="292100" dist="139700" dir="2700000" algn="tl" rotWithShape="0">
              <a:srgbClr val="333333">
                <a:alpha val="65000"/>
              </a:srgbClr>
            </a:outerShdw>
          </a:effectLst>
        </p:spPr>
      </p:pic>
      <p:pic>
        <p:nvPicPr>
          <p:cNvPr id="5" name="Picture 2"/>
          <p:cNvPicPr>
            <a:picLocks noChangeAspect="1" noChangeArrowheads="1"/>
          </p:cNvPicPr>
          <p:nvPr/>
        </p:nvPicPr>
        <p:blipFill>
          <a:blip r:embed="rId3" cstate="print"/>
          <a:srcRect/>
          <a:stretch>
            <a:fillRect/>
          </a:stretch>
        </p:blipFill>
        <p:spPr bwMode="auto">
          <a:xfrm>
            <a:off x="8629988" y="3810000"/>
            <a:ext cx="3353564" cy="2514600"/>
          </a:xfrm>
          <a:prstGeom prst="rect">
            <a:avLst/>
          </a:prstGeom>
          <a:ln>
            <a:noFill/>
          </a:ln>
          <a:effectLst>
            <a:outerShdw blurRad="292100" dist="139700" dir="2700000" algn="tl" rotWithShape="0">
              <a:srgbClr val="333333">
                <a:alpha val="65000"/>
              </a:srgbClr>
            </a:outerShdw>
          </a:effectLst>
        </p:spPr>
      </p:pic>
      <p:graphicFrame>
        <p:nvGraphicFramePr>
          <p:cNvPr id="2" name="Diagram 1"/>
          <p:cNvGraphicFramePr/>
          <p:nvPr>
            <p:extLst>
              <p:ext uri="{D42A27DB-BD31-4B8C-83A1-F6EECF244321}">
                <p14:modId xmlns:p14="http://schemas.microsoft.com/office/powerpoint/2010/main" val="732614403"/>
              </p:ext>
            </p:extLst>
          </p:nvPr>
        </p:nvGraphicFramePr>
        <p:xfrm>
          <a:off x="-76200" y="1143000"/>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90335596"/>
      </p:ext>
    </p:extLst>
  </p:cSld>
  <p:clrMapOvr>
    <a:masterClrMapping/>
  </p:clrMapOvr>
  <mc:AlternateContent xmlns:mc="http://schemas.openxmlformats.org/markup-compatibility/2006" xmlns:p14="http://schemas.microsoft.com/office/powerpoint/2010/main">
    <mc:Choice Requires="p14">
      <p:transition spd="slow" p14:dur="2000" advTm="90030"/>
    </mc:Choice>
    <mc:Fallback xmlns="">
      <p:transition spd="slow" advTm="9003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D02438ECD9816469FCB1ACF1876A2CD" ma:contentTypeVersion="0" ma:contentTypeDescription="Create a new document." ma:contentTypeScope="" ma:versionID="fa8809e51c1abf0582a2577862f7c213">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684C3F71-448C-46C0-9F3F-49482DB9B22E}">
  <ds:schemaRefs>
    <ds:schemaRef ds:uri="http://purl.org/dc/terms/"/>
    <ds:schemaRef ds:uri="http://schemas.openxmlformats.org/package/2006/metadata/core-properties"/>
    <ds:schemaRef ds:uri="http://purl.org/dc/dcmitype/"/>
    <ds:schemaRef ds:uri="http://purl.org/dc/elements/1.1/"/>
    <ds:schemaRef ds:uri="http://schemas.microsoft.com/office/2006/metadata/properties"/>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C96B9E37-C30F-4596-A42B-6098A98D2856}">
  <ds:schemaRefs>
    <ds:schemaRef ds:uri="http://schemas.microsoft.com/sharepoint/v3/contenttype/forms"/>
  </ds:schemaRefs>
</ds:datastoreItem>
</file>

<file path=customXml/itemProps3.xml><?xml version="1.0" encoding="utf-8"?>
<ds:datastoreItem xmlns:ds="http://schemas.openxmlformats.org/officeDocument/2006/customXml" ds:itemID="{3E48FFE5-8ECB-4123-A04F-D60EB3C673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5062</TotalTime>
  <Words>796</Words>
  <Application>Microsoft Office PowerPoint</Application>
  <PresentationFormat>Widescreen</PresentationFormat>
  <Paragraphs>197</Paragraphs>
  <Slides>15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 Unicode MS</vt:lpstr>
      <vt:lpstr>65 Helvetica Medium</vt:lpstr>
      <vt:lpstr>Arial</vt:lpstr>
      <vt:lpstr>Arial Narrow</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Rosendin Electric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Shelly Goulart</dc:creator>
  <cp:lastModifiedBy>Bill Mazzetti</cp:lastModifiedBy>
  <cp:revision>371</cp:revision>
  <cp:lastPrinted>2017-01-15T21:37:03Z</cp:lastPrinted>
  <dcterms:created xsi:type="dcterms:W3CDTF">2010-01-12T18:26:00Z</dcterms:created>
  <dcterms:modified xsi:type="dcterms:W3CDTF">2017-02-14T23:22:42Z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0x0101008D02438ECD9816469FCB1ACF1876A2CD</vt:lpwstr>
  </property>
</Properties>
</file>